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3" r:id="rId5"/>
    <p:sldId id="260" r:id="rId6"/>
    <p:sldId id="261" r:id="rId7"/>
    <p:sldId id="287" r:id="rId8"/>
    <p:sldId id="286" r:id="rId9"/>
    <p:sldId id="288" r:id="rId10"/>
    <p:sldId id="290" r:id="rId11"/>
    <p:sldId id="291" r:id="rId12"/>
    <p:sldId id="292" r:id="rId13"/>
    <p:sldId id="293" r:id="rId14"/>
    <p:sldId id="294" r:id="rId15"/>
    <p:sldId id="295" r:id="rId16"/>
    <p:sldId id="296" r:id="rId17"/>
    <p:sldId id="289" r:id="rId18"/>
    <p:sldId id="298" r:id="rId19"/>
    <p:sldId id="29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8FA5"/>
    <a:srgbClr val="6C869F"/>
    <a:srgbClr val="7790A6"/>
    <a:srgbClr val="6E88A0"/>
    <a:srgbClr val="647C91"/>
    <a:srgbClr val="647B91"/>
    <a:srgbClr val="688095"/>
    <a:srgbClr val="657C91"/>
    <a:srgbClr val="7B92A9"/>
    <a:srgbClr val="6F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794" autoAdjust="0"/>
  </p:normalViewPr>
  <p:slideViewPr>
    <p:cSldViewPr snapToGrid="0">
      <p:cViewPr>
        <p:scale>
          <a:sx n="57" d="100"/>
          <a:sy n="57" d="100"/>
        </p:scale>
        <p:origin x="948"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vi chaudhari" userId="9a8909b566ad07f1" providerId="LiveId" clId="{4A02B57E-52BC-48CC-9F74-F4B5B16F0AFB}"/>
    <pc:docChg chg="undo redo custSel addSld delSld modSld sldOrd">
      <pc:chgData name="sharvi chaudhari" userId="9a8909b566ad07f1" providerId="LiveId" clId="{4A02B57E-52BC-48CC-9F74-F4B5B16F0AFB}" dt="2023-12-14T18:52:10.096" v="2346" actId="13926"/>
      <pc:docMkLst>
        <pc:docMk/>
      </pc:docMkLst>
      <pc:sldChg chg="del">
        <pc:chgData name="sharvi chaudhari" userId="9a8909b566ad07f1" providerId="LiveId" clId="{4A02B57E-52BC-48CC-9F74-F4B5B16F0AFB}" dt="2023-12-14T18:42:39.363" v="2111" actId="47"/>
        <pc:sldMkLst>
          <pc:docMk/>
          <pc:sldMk cId="59582380" sldId="256"/>
        </pc:sldMkLst>
      </pc:sldChg>
      <pc:sldChg chg="addSp delSp modSp add del mod">
        <pc:chgData name="sharvi chaudhari" userId="9a8909b566ad07f1" providerId="LiveId" clId="{4A02B57E-52BC-48CC-9F74-F4B5B16F0AFB}" dt="2023-12-14T16:23:58.543" v="821" actId="27636"/>
        <pc:sldMkLst>
          <pc:docMk/>
          <pc:sldMk cId="2122728967" sldId="260"/>
        </pc:sldMkLst>
        <pc:spChg chg="del mod">
          <ac:chgData name="sharvi chaudhari" userId="9a8909b566ad07f1" providerId="LiveId" clId="{4A02B57E-52BC-48CC-9F74-F4B5B16F0AFB}" dt="2023-12-14T15:53:18.795" v="501" actId="478"/>
          <ac:spMkLst>
            <pc:docMk/>
            <pc:sldMk cId="2122728967" sldId="260"/>
            <ac:spMk id="3" creationId="{7A663105-4B92-4F24-9DF6-58BB116E29FA}"/>
          </ac:spMkLst>
        </pc:spChg>
        <pc:spChg chg="del">
          <ac:chgData name="sharvi chaudhari" userId="9a8909b566ad07f1" providerId="LiveId" clId="{4A02B57E-52BC-48CC-9F74-F4B5B16F0AFB}" dt="2023-12-14T15:53:20.803" v="502" actId="478"/>
          <ac:spMkLst>
            <pc:docMk/>
            <pc:sldMk cId="2122728967" sldId="260"/>
            <ac:spMk id="4" creationId="{8E41F722-BA6E-4DCA-864E-876ECDFB5336}"/>
          </ac:spMkLst>
        </pc:spChg>
        <pc:spChg chg="add del mod">
          <ac:chgData name="sharvi chaudhari" userId="9a8909b566ad07f1" providerId="LiveId" clId="{4A02B57E-52BC-48CC-9F74-F4B5B16F0AFB}" dt="2023-12-14T15:53:12.361" v="499" actId="478"/>
          <ac:spMkLst>
            <pc:docMk/>
            <pc:sldMk cId="2122728967" sldId="260"/>
            <ac:spMk id="5" creationId="{FCE6235D-B1A4-55BD-02C9-855D9A482F76}"/>
          </ac:spMkLst>
        </pc:spChg>
        <pc:spChg chg="del mod">
          <ac:chgData name="sharvi chaudhari" userId="9a8909b566ad07f1" providerId="LiveId" clId="{4A02B57E-52BC-48CC-9F74-F4B5B16F0AFB}" dt="2023-12-14T16:00:23.580" v="575" actId="478"/>
          <ac:spMkLst>
            <pc:docMk/>
            <pc:sldMk cId="2122728967" sldId="260"/>
            <ac:spMk id="6" creationId="{03161DAB-3A3E-48FC-9143-482C63BB1C02}"/>
          </ac:spMkLst>
        </pc:spChg>
        <pc:spChg chg="add del mod">
          <ac:chgData name="sharvi chaudhari" userId="9a8909b566ad07f1" providerId="LiveId" clId="{4A02B57E-52BC-48CC-9F74-F4B5B16F0AFB}" dt="2023-12-14T15:53:22.166" v="503" actId="478"/>
          <ac:spMkLst>
            <pc:docMk/>
            <pc:sldMk cId="2122728967" sldId="260"/>
            <ac:spMk id="8" creationId="{35F79A12-05DE-3E06-548F-5561FD47565B}"/>
          </ac:spMkLst>
        </pc:spChg>
        <pc:spChg chg="add del mod">
          <ac:chgData name="sharvi chaudhari" userId="9a8909b566ad07f1" providerId="LiveId" clId="{4A02B57E-52BC-48CC-9F74-F4B5B16F0AFB}" dt="2023-12-14T15:53:23.785" v="504" actId="478"/>
          <ac:spMkLst>
            <pc:docMk/>
            <pc:sldMk cId="2122728967" sldId="260"/>
            <ac:spMk id="10" creationId="{976922E1-50C4-8EEE-F2E7-064F1579F550}"/>
          </ac:spMkLst>
        </pc:spChg>
        <pc:spChg chg="add mod">
          <ac:chgData name="sharvi chaudhari" userId="9a8909b566ad07f1" providerId="LiveId" clId="{4A02B57E-52BC-48CC-9F74-F4B5B16F0AFB}" dt="2023-12-14T15:54:29.960" v="517" actId="14100"/>
          <ac:spMkLst>
            <pc:docMk/>
            <pc:sldMk cId="2122728967" sldId="260"/>
            <ac:spMk id="11" creationId="{7B59F40A-3346-758C-A5C2-FD48B7DF8C71}"/>
          </ac:spMkLst>
        </pc:spChg>
        <pc:spChg chg="add mod">
          <ac:chgData name="sharvi chaudhari" userId="9a8909b566ad07f1" providerId="LiveId" clId="{4A02B57E-52BC-48CC-9F74-F4B5B16F0AFB}" dt="2023-12-14T16:03:27.852" v="597" actId="1076"/>
          <ac:spMkLst>
            <pc:docMk/>
            <pc:sldMk cId="2122728967" sldId="260"/>
            <ac:spMk id="13" creationId="{4FE096BB-FFB2-0F1B-5673-413897063518}"/>
          </ac:spMkLst>
        </pc:spChg>
        <pc:spChg chg="add mod">
          <ac:chgData name="sharvi chaudhari" userId="9a8909b566ad07f1" providerId="LiveId" clId="{4A02B57E-52BC-48CC-9F74-F4B5B16F0AFB}" dt="2023-12-14T16:23:58.543" v="821" actId="27636"/>
          <ac:spMkLst>
            <pc:docMk/>
            <pc:sldMk cId="2122728967" sldId="260"/>
            <ac:spMk id="19" creationId="{DBA6885C-42A7-76C2-656A-CA53B6F4C11D}"/>
          </ac:spMkLst>
        </pc:spChg>
        <pc:spChg chg="del">
          <ac:chgData name="sharvi chaudhari" userId="9a8909b566ad07f1" providerId="LiveId" clId="{4A02B57E-52BC-48CC-9F74-F4B5B16F0AFB}" dt="2023-12-14T15:53:26.959" v="505" actId="478"/>
          <ac:spMkLst>
            <pc:docMk/>
            <pc:sldMk cId="2122728967" sldId="260"/>
            <ac:spMk id="25" creationId="{247BA36B-90FB-47C0-BAF0-6F1E2FA5C763}"/>
          </ac:spMkLst>
        </pc:spChg>
        <pc:picChg chg="del">
          <ac:chgData name="sharvi chaudhari" userId="9a8909b566ad07f1" providerId="LiveId" clId="{4A02B57E-52BC-48CC-9F74-F4B5B16F0AFB}" dt="2023-12-14T15:53:11.645" v="498" actId="478"/>
          <ac:picMkLst>
            <pc:docMk/>
            <pc:sldMk cId="2122728967" sldId="260"/>
            <ac:picMk id="12" creationId="{3E7237D6-2D71-4A63-9CB5-8ADCB63FC726}"/>
          </ac:picMkLst>
        </pc:picChg>
        <pc:cxnChg chg="add mod">
          <ac:chgData name="sharvi chaudhari" userId="9a8909b566ad07f1" providerId="LiveId" clId="{4A02B57E-52BC-48CC-9F74-F4B5B16F0AFB}" dt="2023-12-14T16:03:27.852" v="597" actId="1076"/>
          <ac:cxnSpMkLst>
            <pc:docMk/>
            <pc:sldMk cId="2122728967" sldId="260"/>
            <ac:cxnSpMk id="15" creationId="{B349C000-9687-59B7-5675-4387C0E0367B}"/>
          </ac:cxnSpMkLst>
        </pc:cxnChg>
      </pc:sldChg>
      <pc:sldChg chg="addSp delSp modSp mod">
        <pc:chgData name="sharvi chaudhari" userId="9a8909b566ad07f1" providerId="LiveId" clId="{4A02B57E-52BC-48CC-9F74-F4B5B16F0AFB}" dt="2023-12-14T16:24:12.003" v="822" actId="255"/>
        <pc:sldMkLst>
          <pc:docMk/>
          <pc:sldMk cId="27126498" sldId="261"/>
        </pc:sldMkLst>
        <pc:spChg chg="mod">
          <ac:chgData name="sharvi chaudhari" userId="9a8909b566ad07f1" providerId="LiveId" clId="{4A02B57E-52BC-48CC-9F74-F4B5B16F0AFB}" dt="2023-12-14T16:06:21.898" v="622" actId="1076"/>
          <ac:spMkLst>
            <pc:docMk/>
            <pc:sldMk cId="27126498" sldId="261"/>
            <ac:spMk id="3" creationId="{0DED61FF-98D7-468C-A710-A0E65FFCFDD7}"/>
          </ac:spMkLst>
        </pc:spChg>
        <pc:spChg chg="mod">
          <ac:chgData name="sharvi chaudhari" userId="9a8909b566ad07f1" providerId="LiveId" clId="{4A02B57E-52BC-48CC-9F74-F4B5B16F0AFB}" dt="2023-12-14T16:24:12.003" v="822" actId="255"/>
          <ac:spMkLst>
            <pc:docMk/>
            <pc:sldMk cId="27126498" sldId="261"/>
            <ac:spMk id="5" creationId="{DB6638D4-E453-4BC4-A3A0-F3C51852BCF8}"/>
          </ac:spMkLst>
        </pc:spChg>
        <pc:spChg chg="del">
          <ac:chgData name="sharvi chaudhari" userId="9a8909b566ad07f1" providerId="LiveId" clId="{4A02B57E-52BC-48CC-9F74-F4B5B16F0AFB}" dt="2023-12-14T16:09:29.015" v="645" actId="478"/>
          <ac:spMkLst>
            <pc:docMk/>
            <pc:sldMk cId="27126498" sldId="261"/>
            <ac:spMk id="6" creationId="{0BC44B71-63BE-418A-A82A-64402026207E}"/>
          </ac:spMkLst>
        </pc:spChg>
        <pc:spChg chg="del">
          <ac:chgData name="sharvi chaudhari" userId="9a8909b566ad07f1" providerId="LiveId" clId="{4A02B57E-52BC-48CC-9F74-F4B5B16F0AFB}" dt="2023-12-14T16:11:48.692" v="664" actId="478"/>
          <ac:spMkLst>
            <pc:docMk/>
            <pc:sldMk cId="27126498" sldId="261"/>
            <ac:spMk id="9" creationId="{CEFFF724-CE30-4C63-A086-DF05C2777EC1}"/>
          </ac:spMkLst>
        </pc:spChg>
        <pc:spChg chg="del">
          <ac:chgData name="sharvi chaudhari" userId="9a8909b566ad07f1" providerId="LiveId" clId="{4A02B57E-52BC-48CC-9F74-F4B5B16F0AFB}" dt="2023-12-14T16:11:53.110" v="667" actId="478"/>
          <ac:spMkLst>
            <pc:docMk/>
            <pc:sldMk cId="27126498" sldId="261"/>
            <ac:spMk id="10" creationId="{AA64044E-682B-419B-AB70-118D0597C64C}"/>
          </ac:spMkLst>
        </pc:spChg>
        <pc:spChg chg="del">
          <ac:chgData name="sharvi chaudhari" userId="9a8909b566ad07f1" providerId="LiveId" clId="{4A02B57E-52BC-48CC-9F74-F4B5B16F0AFB}" dt="2023-12-14T16:13:38.205" v="686" actId="478"/>
          <ac:spMkLst>
            <pc:docMk/>
            <pc:sldMk cId="27126498" sldId="261"/>
            <ac:spMk id="12" creationId="{F2739695-B49F-491F-9573-F501246A7F48}"/>
          </ac:spMkLst>
        </pc:spChg>
        <pc:spChg chg="del">
          <ac:chgData name="sharvi chaudhari" userId="9a8909b566ad07f1" providerId="LiveId" clId="{4A02B57E-52BC-48CC-9F74-F4B5B16F0AFB}" dt="2023-12-14T16:13:39.694" v="687" actId="478"/>
          <ac:spMkLst>
            <pc:docMk/>
            <pc:sldMk cId="27126498" sldId="261"/>
            <ac:spMk id="13" creationId="{59357458-973E-473B-B43E-428D949A39C2}"/>
          </ac:spMkLst>
        </pc:spChg>
        <pc:spChg chg="add del mod">
          <ac:chgData name="sharvi chaudhari" userId="9a8909b566ad07f1" providerId="LiveId" clId="{4A02B57E-52BC-48CC-9F74-F4B5B16F0AFB}" dt="2023-12-14T16:07:29.084" v="625" actId="478"/>
          <ac:spMkLst>
            <pc:docMk/>
            <pc:sldMk cId="27126498" sldId="261"/>
            <ac:spMk id="14" creationId="{8C2E5247-68BF-B0DB-2E66-FE624D3744E1}"/>
          </ac:spMkLst>
        </pc:spChg>
        <pc:spChg chg="del">
          <ac:chgData name="sharvi chaudhari" userId="9a8909b566ad07f1" providerId="LiveId" clId="{4A02B57E-52BC-48CC-9F74-F4B5B16F0AFB}" dt="2023-12-14T16:13:47.485" v="692" actId="478"/>
          <ac:spMkLst>
            <pc:docMk/>
            <pc:sldMk cId="27126498" sldId="261"/>
            <ac:spMk id="15" creationId="{4C4406D0-E93A-4D4A-882C-3D100622979A}"/>
          </ac:spMkLst>
        </pc:spChg>
        <pc:spChg chg="del">
          <ac:chgData name="sharvi chaudhari" userId="9a8909b566ad07f1" providerId="LiveId" clId="{4A02B57E-52BC-48CC-9F74-F4B5B16F0AFB}" dt="2023-12-14T16:13:44.695" v="690" actId="478"/>
          <ac:spMkLst>
            <pc:docMk/>
            <pc:sldMk cId="27126498" sldId="261"/>
            <ac:spMk id="16" creationId="{820792B4-5A57-43A7-8C75-3B4261EE86DE}"/>
          </ac:spMkLst>
        </pc:spChg>
        <pc:spChg chg="add del mod">
          <ac:chgData name="sharvi chaudhari" userId="9a8909b566ad07f1" providerId="LiveId" clId="{4A02B57E-52BC-48CC-9F74-F4B5B16F0AFB}" dt="2023-12-14T16:07:49.795" v="629" actId="478"/>
          <ac:spMkLst>
            <pc:docMk/>
            <pc:sldMk cId="27126498" sldId="261"/>
            <ac:spMk id="17" creationId="{16403AC7-6CBD-5463-D59C-A17D9413200C}"/>
          </ac:spMkLst>
        </pc:spChg>
        <pc:spChg chg="del">
          <ac:chgData name="sharvi chaudhari" userId="9a8909b566ad07f1" providerId="LiveId" clId="{4A02B57E-52BC-48CC-9F74-F4B5B16F0AFB}" dt="2023-12-14T16:13:52.054" v="696" actId="478"/>
          <ac:spMkLst>
            <pc:docMk/>
            <pc:sldMk cId="27126498" sldId="261"/>
            <ac:spMk id="18" creationId="{448350F0-9CCA-4F7C-98E8-BC7969FD399D}"/>
          </ac:spMkLst>
        </pc:spChg>
        <pc:spChg chg="del">
          <ac:chgData name="sharvi chaudhari" userId="9a8909b566ad07f1" providerId="LiveId" clId="{4A02B57E-52BC-48CC-9F74-F4B5B16F0AFB}" dt="2023-12-14T16:13:49.925" v="694" actId="478"/>
          <ac:spMkLst>
            <pc:docMk/>
            <pc:sldMk cId="27126498" sldId="261"/>
            <ac:spMk id="19" creationId="{4FD8E4F9-1B84-4707-95BE-9EC53D7ACB9D}"/>
          </ac:spMkLst>
        </pc:spChg>
        <pc:spChg chg="add mod">
          <ac:chgData name="sharvi chaudhari" userId="9a8909b566ad07f1" providerId="LiveId" clId="{4A02B57E-52BC-48CC-9F74-F4B5B16F0AFB}" dt="2023-12-14T16:08:47.190" v="638" actId="207"/>
          <ac:spMkLst>
            <pc:docMk/>
            <pc:sldMk cId="27126498" sldId="261"/>
            <ac:spMk id="21" creationId="{6B1A4CC7-792F-332E-E295-4BBE86039356}"/>
          </ac:spMkLst>
        </pc:spChg>
        <pc:spChg chg="add del mod">
          <ac:chgData name="sharvi chaudhari" userId="9a8909b566ad07f1" providerId="LiveId" clId="{4A02B57E-52BC-48CC-9F74-F4B5B16F0AFB}" dt="2023-12-14T16:09:30.564" v="646" actId="478"/>
          <ac:spMkLst>
            <pc:docMk/>
            <pc:sldMk cId="27126498" sldId="261"/>
            <ac:spMk id="23" creationId="{6AD60AB6-CE5B-EAF3-0A98-FB64F2E9846A}"/>
          </ac:spMkLst>
        </pc:spChg>
        <pc:spChg chg="add del mod">
          <ac:chgData name="sharvi chaudhari" userId="9a8909b566ad07f1" providerId="LiveId" clId="{4A02B57E-52BC-48CC-9F74-F4B5B16F0AFB}" dt="2023-12-14T16:11:49.747" v="665" actId="478"/>
          <ac:spMkLst>
            <pc:docMk/>
            <pc:sldMk cId="27126498" sldId="261"/>
            <ac:spMk id="27" creationId="{DAB5140B-EA65-0901-4D1D-4F3F16B396F3}"/>
          </ac:spMkLst>
        </pc:spChg>
        <pc:spChg chg="add del mod">
          <ac:chgData name="sharvi chaudhari" userId="9a8909b566ad07f1" providerId="LiveId" clId="{4A02B57E-52BC-48CC-9F74-F4B5B16F0AFB}" dt="2023-12-14T16:11:51.740" v="666" actId="478"/>
          <ac:spMkLst>
            <pc:docMk/>
            <pc:sldMk cId="27126498" sldId="261"/>
            <ac:spMk id="29" creationId="{A949E7E7-6924-1316-7901-856F707FD233}"/>
          </ac:spMkLst>
        </pc:spChg>
        <pc:spChg chg="add del mod">
          <ac:chgData name="sharvi chaudhari" userId="9a8909b566ad07f1" providerId="LiveId" clId="{4A02B57E-52BC-48CC-9F74-F4B5B16F0AFB}" dt="2023-12-14T16:11:55.115" v="668" actId="478"/>
          <ac:spMkLst>
            <pc:docMk/>
            <pc:sldMk cId="27126498" sldId="261"/>
            <ac:spMk id="31" creationId="{6482CC51-F20C-62A7-DBA1-9E8C8D863EE8}"/>
          </ac:spMkLst>
        </pc:spChg>
        <pc:spChg chg="del">
          <ac:chgData name="sharvi chaudhari" userId="9a8909b566ad07f1" providerId="LiveId" clId="{4A02B57E-52BC-48CC-9F74-F4B5B16F0AFB}" dt="2023-12-14T16:07:58.004" v="630" actId="478"/>
          <ac:spMkLst>
            <pc:docMk/>
            <pc:sldMk cId="27126498" sldId="261"/>
            <ac:spMk id="32" creationId="{E612258B-809C-4937-88CC-45880B3C8264}"/>
          </ac:spMkLst>
        </pc:spChg>
        <pc:spChg chg="add mod">
          <ac:chgData name="sharvi chaudhari" userId="9a8909b566ad07f1" providerId="LiveId" clId="{4A02B57E-52BC-48CC-9F74-F4B5B16F0AFB}" dt="2023-12-14T16:24:12.003" v="822" actId="255"/>
          <ac:spMkLst>
            <pc:docMk/>
            <pc:sldMk cId="27126498" sldId="261"/>
            <ac:spMk id="33" creationId="{18071B82-758A-E4D9-7CBB-076967D5F94C}"/>
          </ac:spMkLst>
        </pc:spChg>
        <pc:spChg chg="add del mod">
          <ac:chgData name="sharvi chaudhari" userId="9a8909b566ad07f1" providerId="LiveId" clId="{4A02B57E-52BC-48CC-9F74-F4B5B16F0AFB}" dt="2023-12-14T16:13:42.980" v="689" actId="478"/>
          <ac:spMkLst>
            <pc:docMk/>
            <pc:sldMk cId="27126498" sldId="261"/>
            <ac:spMk id="37" creationId="{56C713F7-D400-52EE-03F5-898D61FDE026}"/>
          </ac:spMkLst>
        </pc:spChg>
        <pc:spChg chg="add del mod">
          <ac:chgData name="sharvi chaudhari" userId="9a8909b566ad07f1" providerId="LiveId" clId="{4A02B57E-52BC-48CC-9F74-F4B5B16F0AFB}" dt="2023-12-14T16:13:41.812" v="688" actId="478"/>
          <ac:spMkLst>
            <pc:docMk/>
            <pc:sldMk cId="27126498" sldId="261"/>
            <ac:spMk id="39" creationId="{A839D29C-C81D-7630-AE72-32F4E3F9DEB5}"/>
          </ac:spMkLst>
        </pc:spChg>
        <pc:spChg chg="add del mod">
          <ac:chgData name="sharvi chaudhari" userId="9a8909b566ad07f1" providerId="LiveId" clId="{4A02B57E-52BC-48CC-9F74-F4B5B16F0AFB}" dt="2023-12-14T16:13:45.739" v="691" actId="478"/>
          <ac:spMkLst>
            <pc:docMk/>
            <pc:sldMk cId="27126498" sldId="261"/>
            <ac:spMk id="42" creationId="{B99F2CC6-195B-EB39-4510-480DCC464C38}"/>
          </ac:spMkLst>
        </pc:spChg>
        <pc:spChg chg="add del mod">
          <ac:chgData name="sharvi chaudhari" userId="9a8909b566ad07f1" providerId="LiveId" clId="{4A02B57E-52BC-48CC-9F74-F4B5B16F0AFB}" dt="2023-12-14T16:13:48.268" v="693" actId="478"/>
          <ac:spMkLst>
            <pc:docMk/>
            <pc:sldMk cId="27126498" sldId="261"/>
            <ac:spMk id="46" creationId="{55597983-34E0-5901-56F4-BA13E116A9A8}"/>
          </ac:spMkLst>
        </pc:spChg>
        <pc:spChg chg="add del mod">
          <ac:chgData name="sharvi chaudhari" userId="9a8909b566ad07f1" providerId="LiveId" clId="{4A02B57E-52BC-48CC-9F74-F4B5B16F0AFB}" dt="2023-12-14T16:13:50.563" v="695" actId="478"/>
          <ac:spMkLst>
            <pc:docMk/>
            <pc:sldMk cId="27126498" sldId="261"/>
            <ac:spMk id="50" creationId="{996C9B1C-D036-B67D-6291-36742E43607D}"/>
          </ac:spMkLst>
        </pc:spChg>
        <pc:spChg chg="add del mod">
          <ac:chgData name="sharvi chaudhari" userId="9a8909b566ad07f1" providerId="LiveId" clId="{4A02B57E-52BC-48CC-9F74-F4B5B16F0AFB}" dt="2023-12-14T16:13:52.668" v="697" actId="478"/>
          <ac:spMkLst>
            <pc:docMk/>
            <pc:sldMk cId="27126498" sldId="261"/>
            <ac:spMk id="52" creationId="{B463472E-AC1B-644B-E3A2-355A1B0865BA}"/>
          </ac:spMkLst>
        </pc:spChg>
        <pc:spChg chg="add del mod">
          <ac:chgData name="sharvi chaudhari" userId="9a8909b566ad07f1" providerId="LiveId" clId="{4A02B57E-52BC-48CC-9F74-F4B5B16F0AFB}" dt="2023-12-14T16:13:56.099" v="699" actId="478"/>
          <ac:spMkLst>
            <pc:docMk/>
            <pc:sldMk cId="27126498" sldId="261"/>
            <ac:spMk id="54" creationId="{E64ABBF5-18C9-F324-EF36-DCCF782CBF24}"/>
          </ac:spMkLst>
        </pc:spChg>
        <pc:spChg chg="add mod">
          <ac:chgData name="sharvi chaudhari" userId="9a8909b566ad07f1" providerId="LiveId" clId="{4A02B57E-52BC-48CC-9F74-F4B5B16F0AFB}" dt="2023-12-14T16:24:12.003" v="822" actId="255"/>
          <ac:spMkLst>
            <pc:docMk/>
            <pc:sldMk cId="27126498" sldId="261"/>
            <ac:spMk id="55" creationId="{065A1497-AB6B-4A4E-D02C-0933CB13196E}"/>
          </ac:spMkLst>
        </pc:spChg>
        <pc:spChg chg="add mod">
          <ac:chgData name="sharvi chaudhari" userId="9a8909b566ad07f1" providerId="LiveId" clId="{4A02B57E-52BC-48CC-9F74-F4B5B16F0AFB}" dt="2023-12-14T16:24:12.003" v="822" actId="255"/>
          <ac:spMkLst>
            <pc:docMk/>
            <pc:sldMk cId="27126498" sldId="261"/>
            <ac:spMk id="58" creationId="{81A2E169-C572-CE7F-BBC5-402E09E4D208}"/>
          </ac:spMkLst>
        </pc:spChg>
        <pc:spChg chg="add del mod">
          <ac:chgData name="sharvi chaudhari" userId="9a8909b566ad07f1" providerId="LiveId" clId="{4A02B57E-52BC-48CC-9F74-F4B5B16F0AFB}" dt="2023-12-14T16:16:24.811" v="766" actId="478"/>
          <ac:spMkLst>
            <pc:docMk/>
            <pc:sldMk cId="27126498" sldId="261"/>
            <ac:spMk id="60" creationId="{36F4631D-1B07-E739-E11F-58E002B560F4}"/>
          </ac:spMkLst>
        </pc:spChg>
        <pc:spChg chg="add mod">
          <ac:chgData name="sharvi chaudhari" userId="9a8909b566ad07f1" providerId="LiveId" clId="{4A02B57E-52BC-48CC-9F74-F4B5B16F0AFB}" dt="2023-12-14T16:24:12.003" v="822" actId="255"/>
          <ac:spMkLst>
            <pc:docMk/>
            <pc:sldMk cId="27126498" sldId="261"/>
            <ac:spMk id="63" creationId="{00B1470B-AAD2-A48D-FFB2-7A38F13CD6C3}"/>
          </ac:spMkLst>
        </pc:spChg>
        <pc:spChg chg="add del mod">
          <ac:chgData name="sharvi chaudhari" userId="9a8909b566ad07f1" providerId="LiveId" clId="{4A02B57E-52BC-48CC-9F74-F4B5B16F0AFB}" dt="2023-12-14T16:18:13.819" v="791" actId="478"/>
          <ac:spMkLst>
            <pc:docMk/>
            <pc:sldMk cId="27126498" sldId="261"/>
            <ac:spMk id="65" creationId="{7605F38F-19FD-3710-FF84-1DCDA289EF95}"/>
          </ac:spMkLst>
        </pc:spChg>
        <pc:picChg chg="add del mod">
          <ac:chgData name="sharvi chaudhari" userId="9a8909b566ad07f1" providerId="LiveId" clId="{4A02B57E-52BC-48CC-9F74-F4B5B16F0AFB}" dt="2023-12-14T16:08:33.182" v="635" actId="478"/>
          <ac:picMkLst>
            <pc:docMk/>
            <pc:sldMk cId="27126498" sldId="261"/>
            <ac:picMk id="20" creationId="{8A90E85C-8735-03B0-0A2D-8A7478625EDB}"/>
          </ac:picMkLst>
        </pc:picChg>
        <pc:picChg chg="add mod">
          <ac:chgData name="sharvi chaudhari" userId="9a8909b566ad07f1" providerId="LiveId" clId="{4A02B57E-52BC-48CC-9F74-F4B5B16F0AFB}" dt="2023-12-14T16:11:32.489" v="662" actId="14100"/>
          <ac:picMkLst>
            <pc:docMk/>
            <pc:sldMk cId="27126498" sldId="261"/>
            <ac:picMk id="25" creationId="{43277508-4259-14E8-F177-9843BE75C4F1}"/>
          </ac:picMkLst>
        </pc:picChg>
        <pc:picChg chg="add mod">
          <ac:chgData name="sharvi chaudhari" userId="9a8909b566ad07f1" providerId="LiveId" clId="{4A02B57E-52BC-48CC-9F74-F4B5B16F0AFB}" dt="2023-12-14T16:13:20.488" v="685" actId="1076"/>
          <ac:picMkLst>
            <pc:docMk/>
            <pc:sldMk cId="27126498" sldId="261"/>
            <ac:picMk id="35" creationId="{DEC4E881-3740-CBEE-B994-88467F52B4E4}"/>
          </ac:picMkLst>
        </pc:picChg>
        <pc:picChg chg="del">
          <ac:chgData name="sharvi chaudhari" userId="9a8909b566ad07f1" providerId="LiveId" clId="{4A02B57E-52BC-48CC-9F74-F4B5B16F0AFB}" dt="2023-12-14T16:07:23.605" v="624" actId="478"/>
          <ac:picMkLst>
            <pc:docMk/>
            <pc:sldMk cId="27126498" sldId="261"/>
            <ac:picMk id="41" creationId="{B811075A-E743-458A-83DD-C9C3924D79D2}"/>
          </ac:picMkLst>
        </pc:picChg>
        <pc:picChg chg="del">
          <ac:chgData name="sharvi chaudhari" userId="9a8909b566ad07f1" providerId="LiveId" clId="{4A02B57E-52BC-48CC-9F74-F4B5B16F0AFB}" dt="2023-12-14T16:11:46.606" v="663" actId="478"/>
          <ac:picMkLst>
            <pc:docMk/>
            <pc:sldMk cId="27126498" sldId="261"/>
            <ac:picMk id="43" creationId="{869A15CA-3DF8-417D-B9D8-F994D15851BB}"/>
          </ac:picMkLst>
        </pc:picChg>
        <pc:picChg chg="del">
          <ac:chgData name="sharvi chaudhari" userId="9a8909b566ad07f1" providerId="LiveId" clId="{4A02B57E-52BC-48CC-9F74-F4B5B16F0AFB}" dt="2023-12-14T16:13:54.245" v="698" actId="478"/>
          <ac:picMkLst>
            <pc:docMk/>
            <pc:sldMk cId="27126498" sldId="261"/>
            <ac:picMk id="45" creationId="{D18F8380-4F68-4979-BEC0-C897519AD437}"/>
          </ac:picMkLst>
        </pc:picChg>
        <pc:picChg chg="del">
          <ac:chgData name="sharvi chaudhari" userId="9a8909b566ad07f1" providerId="LiveId" clId="{4A02B57E-52BC-48CC-9F74-F4B5B16F0AFB}" dt="2023-12-14T16:16:23.132" v="765" actId="478"/>
          <ac:picMkLst>
            <pc:docMk/>
            <pc:sldMk cId="27126498" sldId="261"/>
            <ac:picMk id="47" creationId="{3B1C03DA-0209-4A1A-96AE-B3FF2B5F7533}"/>
          </ac:picMkLst>
        </pc:picChg>
        <pc:picChg chg="del">
          <ac:chgData name="sharvi chaudhari" userId="9a8909b566ad07f1" providerId="LiveId" clId="{4A02B57E-52BC-48CC-9F74-F4B5B16F0AFB}" dt="2023-12-14T16:18:12.589" v="790" actId="478"/>
          <ac:picMkLst>
            <pc:docMk/>
            <pc:sldMk cId="27126498" sldId="261"/>
            <ac:picMk id="49" creationId="{B216FC82-4CDA-4982-85CF-C693A432A28E}"/>
          </ac:picMkLst>
        </pc:picChg>
        <pc:picChg chg="add mod">
          <ac:chgData name="sharvi chaudhari" userId="9a8909b566ad07f1" providerId="LiveId" clId="{4A02B57E-52BC-48CC-9F74-F4B5B16F0AFB}" dt="2023-12-14T16:15:11.273" v="725" actId="1076"/>
          <ac:picMkLst>
            <pc:docMk/>
            <pc:sldMk cId="27126498" sldId="261"/>
            <ac:picMk id="57" creationId="{D6173BF6-CD40-429C-3AE1-6652B60ECA92}"/>
          </ac:picMkLst>
        </pc:picChg>
        <pc:picChg chg="add mod">
          <ac:chgData name="sharvi chaudhari" userId="9a8909b566ad07f1" providerId="LiveId" clId="{4A02B57E-52BC-48CC-9F74-F4B5B16F0AFB}" dt="2023-12-14T16:17:23.660" v="774" actId="1076"/>
          <ac:picMkLst>
            <pc:docMk/>
            <pc:sldMk cId="27126498" sldId="261"/>
            <ac:picMk id="62" creationId="{9EED30D2-CF32-79D7-BD70-784516607488}"/>
          </ac:picMkLst>
        </pc:picChg>
        <pc:picChg chg="add mod">
          <ac:chgData name="sharvi chaudhari" userId="9a8909b566ad07f1" providerId="LiveId" clId="{4A02B57E-52BC-48CC-9F74-F4B5B16F0AFB}" dt="2023-12-14T16:21:04.461" v="799" actId="1076"/>
          <ac:picMkLst>
            <pc:docMk/>
            <pc:sldMk cId="27126498" sldId="261"/>
            <ac:picMk id="67" creationId="{3EEAB437-9BE2-DC1F-ABC3-7EB84252CD04}"/>
          </ac:picMkLst>
        </pc:picChg>
        <pc:cxnChg chg="add mod">
          <ac:chgData name="sharvi chaudhari" userId="9a8909b566ad07f1" providerId="LiveId" clId="{4A02B57E-52BC-48CC-9F74-F4B5B16F0AFB}" dt="2023-12-14T16:06:25.712" v="623" actId="14100"/>
          <ac:cxnSpMkLst>
            <pc:docMk/>
            <pc:sldMk cId="27126498" sldId="261"/>
            <ac:cxnSpMk id="2" creationId="{5394C103-B87D-704F-974E-DF80D35942D3}"/>
          </ac:cxnSpMkLst>
        </pc:cxnChg>
      </pc:sldChg>
      <pc:sldChg chg="del">
        <pc:chgData name="sharvi chaudhari" userId="9a8909b566ad07f1" providerId="LiveId" clId="{4A02B57E-52BC-48CC-9F74-F4B5B16F0AFB}" dt="2023-12-14T16:22:13.962" v="801" actId="47"/>
        <pc:sldMkLst>
          <pc:docMk/>
          <pc:sldMk cId="3378458110" sldId="262"/>
        </pc:sldMkLst>
      </pc:sldChg>
      <pc:sldChg chg="del">
        <pc:chgData name="sharvi chaudhari" userId="9a8909b566ad07f1" providerId="LiveId" clId="{4A02B57E-52BC-48CC-9F74-F4B5B16F0AFB}" dt="2023-12-14T16:22:15.080" v="802" actId="47"/>
        <pc:sldMkLst>
          <pc:docMk/>
          <pc:sldMk cId="4002911784" sldId="263"/>
        </pc:sldMkLst>
      </pc:sldChg>
      <pc:sldChg chg="del">
        <pc:chgData name="sharvi chaudhari" userId="9a8909b566ad07f1" providerId="LiveId" clId="{4A02B57E-52BC-48CC-9F74-F4B5B16F0AFB}" dt="2023-12-14T16:22:18.129" v="803" actId="47"/>
        <pc:sldMkLst>
          <pc:docMk/>
          <pc:sldMk cId="1344647200" sldId="264"/>
        </pc:sldMkLst>
      </pc:sldChg>
      <pc:sldChg chg="del">
        <pc:chgData name="sharvi chaudhari" userId="9a8909b566ad07f1" providerId="LiveId" clId="{4A02B57E-52BC-48CC-9F74-F4B5B16F0AFB}" dt="2023-12-14T18:42:46.993" v="2113" actId="47"/>
        <pc:sldMkLst>
          <pc:docMk/>
          <pc:sldMk cId="2690967490" sldId="266"/>
        </pc:sldMkLst>
      </pc:sldChg>
      <pc:sldChg chg="del">
        <pc:chgData name="sharvi chaudhari" userId="9a8909b566ad07f1" providerId="LiveId" clId="{4A02B57E-52BC-48CC-9F74-F4B5B16F0AFB}" dt="2023-12-14T18:42:46.993" v="2113" actId="47"/>
        <pc:sldMkLst>
          <pc:docMk/>
          <pc:sldMk cId="2299411520" sldId="267"/>
        </pc:sldMkLst>
      </pc:sldChg>
      <pc:sldChg chg="del">
        <pc:chgData name="sharvi chaudhari" userId="9a8909b566ad07f1" providerId="LiveId" clId="{4A02B57E-52BC-48CC-9F74-F4B5B16F0AFB}" dt="2023-12-14T18:42:46.993" v="2113" actId="47"/>
        <pc:sldMkLst>
          <pc:docMk/>
          <pc:sldMk cId="4252466045" sldId="268"/>
        </pc:sldMkLst>
      </pc:sldChg>
      <pc:sldChg chg="del">
        <pc:chgData name="sharvi chaudhari" userId="9a8909b566ad07f1" providerId="LiveId" clId="{4A02B57E-52BC-48CC-9F74-F4B5B16F0AFB}" dt="2023-12-14T18:42:46.993" v="2113" actId="47"/>
        <pc:sldMkLst>
          <pc:docMk/>
          <pc:sldMk cId="3635862414" sldId="269"/>
        </pc:sldMkLst>
      </pc:sldChg>
      <pc:sldChg chg="del">
        <pc:chgData name="sharvi chaudhari" userId="9a8909b566ad07f1" providerId="LiveId" clId="{4A02B57E-52BC-48CC-9F74-F4B5B16F0AFB}" dt="2023-12-14T18:42:46.993" v="2113" actId="47"/>
        <pc:sldMkLst>
          <pc:docMk/>
          <pc:sldMk cId="1417396711" sldId="271"/>
        </pc:sldMkLst>
      </pc:sldChg>
      <pc:sldChg chg="del">
        <pc:chgData name="sharvi chaudhari" userId="9a8909b566ad07f1" providerId="LiveId" clId="{4A02B57E-52BC-48CC-9F74-F4B5B16F0AFB}" dt="2023-12-14T18:42:46.993" v="2113" actId="47"/>
        <pc:sldMkLst>
          <pc:docMk/>
          <pc:sldMk cId="1601389975" sldId="272"/>
        </pc:sldMkLst>
      </pc:sldChg>
      <pc:sldChg chg="del">
        <pc:chgData name="sharvi chaudhari" userId="9a8909b566ad07f1" providerId="LiveId" clId="{4A02B57E-52BC-48CC-9F74-F4B5B16F0AFB}" dt="2023-12-14T18:42:46.993" v="2113" actId="47"/>
        <pc:sldMkLst>
          <pc:docMk/>
          <pc:sldMk cId="3347698232" sldId="273"/>
        </pc:sldMkLst>
      </pc:sldChg>
      <pc:sldChg chg="del">
        <pc:chgData name="sharvi chaudhari" userId="9a8909b566ad07f1" providerId="LiveId" clId="{4A02B57E-52BC-48CC-9F74-F4B5B16F0AFB}" dt="2023-12-14T18:42:46.993" v="2113" actId="47"/>
        <pc:sldMkLst>
          <pc:docMk/>
          <pc:sldMk cId="3203140270" sldId="274"/>
        </pc:sldMkLst>
      </pc:sldChg>
      <pc:sldChg chg="del">
        <pc:chgData name="sharvi chaudhari" userId="9a8909b566ad07f1" providerId="LiveId" clId="{4A02B57E-52BC-48CC-9F74-F4B5B16F0AFB}" dt="2023-12-14T18:42:46.993" v="2113" actId="47"/>
        <pc:sldMkLst>
          <pc:docMk/>
          <pc:sldMk cId="342131329" sldId="275"/>
        </pc:sldMkLst>
      </pc:sldChg>
      <pc:sldChg chg="del">
        <pc:chgData name="sharvi chaudhari" userId="9a8909b566ad07f1" providerId="LiveId" clId="{4A02B57E-52BC-48CC-9F74-F4B5B16F0AFB}" dt="2023-12-14T18:42:46.993" v="2113" actId="47"/>
        <pc:sldMkLst>
          <pc:docMk/>
          <pc:sldMk cId="824717151" sldId="276"/>
        </pc:sldMkLst>
      </pc:sldChg>
      <pc:sldChg chg="del">
        <pc:chgData name="sharvi chaudhari" userId="9a8909b566ad07f1" providerId="LiveId" clId="{4A02B57E-52BC-48CC-9F74-F4B5B16F0AFB}" dt="2023-12-14T18:42:46.993" v="2113" actId="47"/>
        <pc:sldMkLst>
          <pc:docMk/>
          <pc:sldMk cId="214253364" sldId="277"/>
        </pc:sldMkLst>
      </pc:sldChg>
      <pc:sldChg chg="del">
        <pc:chgData name="sharvi chaudhari" userId="9a8909b566ad07f1" providerId="LiveId" clId="{4A02B57E-52BC-48CC-9F74-F4B5B16F0AFB}" dt="2023-12-14T18:42:46.993" v="2113" actId="47"/>
        <pc:sldMkLst>
          <pc:docMk/>
          <pc:sldMk cId="1393773005" sldId="278"/>
        </pc:sldMkLst>
      </pc:sldChg>
      <pc:sldChg chg="del">
        <pc:chgData name="sharvi chaudhari" userId="9a8909b566ad07f1" providerId="LiveId" clId="{4A02B57E-52BC-48CC-9F74-F4B5B16F0AFB}" dt="2023-12-14T18:42:40.243" v="2112" actId="47"/>
        <pc:sldMkLst>
          <pc:docMk/>
          <pc:sldMk cId="3190245698" sldId="279"/>
        </pc:sldMkLst>
      </pc:sldChg>
      <pc:sldChg chg="addSp delSp modSp mod">
        <pc:chgData name="sharvi chaudhari" userId="9a8909b566ad07f1" providerId="LiveId" clId="{4A02B57E-52BC-48CC-9F74-F4B5B16F0AFB}" dt="2023-12-14T18:52:10.096" v="2346" actId="13926"/>
        <pc:sldMkLst>
          <pc:docMk/>
          <pc:sldMk cId="3113318487" sldId="280"/>
        </pc:sldMkLst>
        <pc:spChg chg="mod">
          <ac:chgData name="sharvi chaudhari" userId="9a8909b566ad07f1" providerId="LiveId" clId="{4A02B57E-52BC-48CC-9F74-F4B5B16F0AFB}" dt="2023-12-14T18:43:22.119" v="2130" actId="122"/>
          <ac:spMkLst>
            <pc:docMk/>
            <pc:sldMk cId="3113318487" sldId="280"/>
            <ac:spMk id="3" creationId="{D2DDABB1-5E6B-4365-AD9E-DDCE7E972742}"/>
          </ac:spMkLst>
        </pc:spChg>
        <pc:spChg chg="del mod">
          <ac:chgData name="sharvi chaudhari" userId="9a8909b566ad07f1" providerId="LiveId" clId="{4A02B57E-52BC-48CC-9F74-F4B5B16F0AFB}" dt="2023-12-14T18:42:57.324" v="2119" actId="478"/>
          <ac:spMkLst>
            <pc:docMk/>
            <pc:sldMk cId="3113318487" sldId="280"/>
            <ac:spMk id="4" creationId="{37530160-A714-49C8-85A0-932553905B40}"/>
          </ac:spMkLst>
        </pc:spChg>
        <pc:spChg chg="add del mod">
          <ac:chgData name="sharvi chaudhari" userId="9a8909b566ad07f1" providerId="LiveId" clId="{4A02B57E-52BC-48CC-9F74-F4B5B16F0AFB}" dt="2023-12-14T18:42:59.102" v="2120" actId="478"/>
          <ac:spMkLst>
            <pc:docMk/>
            <pc:sldMk cId="3113318487" sldId="280"/>
            <ac:spMk id="5" creationId="{E2E400BD-C22A-EF45-5031-9AC364E0F511}"/>
          </ac:spMkLst>
        </pc:spChg>
        <pc:spChg chg="del">
          <ac:chgData name="sharvi chaudhari" userId="9a8909b566ad07f1" providerId="LiveId" clId="{4A02B57E-52BC-48CC-9F74-F4B5B16F0AFB}" dt="2023-12-14T18:43:00.918" v="2121" actId="478"/>
          <ac:spMkLst>
            <pc:docMk/>
            <pc:sldMk cId="3113318487" sldId="280"/>
            <ac:spMk id="6" creationId="{282CA365-4170-41B8-B4B3-7A2FA6DBD751}"/>
          </ac:spMkLst>
        </pc:spChg>
        <pc:spChg chg="del">
          <ac:chgData name="sharvi chaudhari" userId="9a8909b566ad07f1" providerId="LiveId" clId="{4A02B57E-52BC-48CC-9F74-F4B5B16F0AFB}" dt="2023-12-14T18:43:03.764" v="2123" actId="478"/>
          <ac:spMkLst>
            <pc:docMk/>
            <pc:sldMk cId="3113318487" sldId="280"/>
            <ac:spMk id="7" creationId="{75739431-ADAD-416E-818C-4B616D2870E5}"/>
          </ac:spMkLst>
        </pc:spChg>
        <pc:spChg chg="del">
          <ac:chgData name="sharvi chaudhari" userId="9a8909b566ad07f1" providerId="LiveId" clId="{4A02B57E-52BC-48CC-9F74-F4B5B16F0AFB}" dt="2023-12-14T18:43:07.741" v="2125" actId="478"/>
          <ac:spMkLst>
            <pc:docMk/>
            <pc:sldMk cId="3113318487" sldId="280"/>
            <ac:spMk id="8" creationId="{2258B848-99A6-4681-9D22-50069C0BDE97}"/>
          </ac:spMkLst>
        </pc:spChg>
        <pc:spChg chg="add del mod">
          <ac:chgData name="sharvi chaudhari" userId="9a8909b566ad07f1" providerId="LiveId" clId="{4A02B57E-52BC-48CC-9F74-F4B5B16F0AFB}" dt="2023-12-14T18:43:02.405" v="2122" actId="478"/>
          <ac:spMkLst>
            <pc:docMk/>
            <pc:sldMk cId="3113318487" sldId="280"/>
            <ac:spMk id="10" creationId="{B1C524B6-E0EB-15A8-E8A7-59B88F435FAD}"/>
          </ac:spMkLst>
        </pc:spChg>
        <pc:spChg chg="add del mod">
          <ac:chgData name="sharvi chaudhari" userId="9a8909b566ad07f1" providerId="LiveId" clId="{4A02B57E-52BC-48CC-9F74-F4B5B16F0AFB}" dt="2023-12-14T18:43:05.959" v="2124" actId="478"/>
          <ac:spMkLst>
            <pc:docMk/>
            <pc:sldMk cId="3113318487" sldId="280"/>
            <ac:spMk id="16" creationId="{02FA6425-E418-B23C-0F0C-B355EB2378CA}"/>
          </ac:spMkLst>
        </pc:spChg>
        <pc:spChg chg="add del mod">
          <ac:chgData name="sharvi chaudhari" userId="9a8909b566ad07f1" providerId="LiveId" clId="{4A02B57E-52BC-48CC-9F74-F4B5B16F0AFB}" dt="2023-12-14T18:43:08.736" v="2126" actId="478"/>
          <ac:spMkLst>
            <pc:docMk/>
            <pc:sldMk cId="3113318487" sldId="280"/>
            <ac:spMk id="18" creationId="{718ECC49-B2BA-0723-1677-398B2CC63D0F}"/>
          </ac:spMkLst>
        </pc:spChg>
        <pc:spChg chg="del">
          <ac:chgData name="sharvi chaudhari" userId="9a8909b566ad07f1" providerId="LiveId" clId="{4A02B57E-52BC-48CC-9F74-F4B5B16F0AFB}" dt="2023-12-14T18:43:09.981" v="2127" actId="478"/>
          <ac:spMkLst>
            <pc:docMk/>
            <pc:sldMk cId="3113318487" sldId="280"/>
            <ac:spMk id="19" creationId="{719DF40F-7D18-4AEB-B04C-9870555D297B}"/>
          </ac:spMkLst>
        </pc:spChg>
        <pc:spChg chg="add del mod">
          <ac:chgData name="sharvi chaudhari" userId="9a8909b566ad07f1" providerId="LiveId" clId="{4A02B57E-52BC-48CC-9F74-F4B5B16F0AFB}" dt="2023-12-14T18:47:26.691" v="2197" actId="478"/>
          <ac:spMkLst>
            <pc:docMk/>
            <pc:sldMk cId="3113318487" sldId="280"/>
            <ac:spMk id="20" creationId="{DBDE5E47-D989-FEF9-9FCE-E1ED727526EC}"/>
          </ac:spMkLst>
        </pc:spChg>
        <pc:spChg chg="add del mod">
          <ac:chgData name="sharvi chaudhari" userId="9a8909b566ad07f1" providerId="LiveId" clId="{4A02B57E-52BC-48CC-9F74-F4B5B16F0AFB}" dt="2023-12-14T18:47:23.638" v="2194"/>
          <ac:spMkLst>
            <pc:docMk/>
            <pc:sldMk cId="3113318487" sldId="280"/>
            <ac:spMk id="23" creationId="{688A95C0-ADE3-BED0-7C4F-5529DC8681F5}"/>
          </ac:spMkLst>
        </pc:spChg>
        <pc:spChg chg="add del mod">
          <ac:chgData name="sharvi chaudhari" userId="9a8909b566ad07f1" providerId="LiveId" clId="{4A02B57E-52BC-48CC-9F74-F4B5B16F0AFB}" dt="2023-12-14T18:47:22.222" v="2188"/>
          <ac:spMkLst>
            <pc:docMk/>
            <pc:sldMk cId="3113318487" sldId="280"/>
            <ac:spMk id="24" creationId="{53025069-B45B-02D1-6F14-D8FB8BCF17A6}"/>
          </ac:spMkLst>
        </pc:spChg>
        <pc:spChg chg="add del mod">
          <ac:chgData name="sharvi chaudhari" userId="9a8909b566ad07f1" providerId="LiveId" clId="{4A02B57E-52BC-48CC-9F74-F4B5B16F0AFB}" dt="2023-12-14T18:51:02.594" v="2337" actId="478"/>
          <ac:spMkLst>
            <pc:docMk/>
            <pc:sldMk cId="3113318487" sldId="280"/>
            <ac:spMk id="30" creationId="{D3C4C1C7-069C-527C-8CE6-FF3890517797}"/>
          </ac:spMkLst>
        </pc:spChg>
        <pc:spChg chg="add mod">
          <ac:chgData name="sharvi chaudhari" userId="9a8909b566ad07f1" providerId="LiveId" clId="{4A02B57E-52BC-48CC-9F74-F4B5B16F0AFB}" dt="2023-12-14T18:50:31.627" v="2331" actId="14100"/>
          <ac:spMkLst>
            <pc:docMk/>
            <pc:sldMk cId="3113318487" sldId="280"/>
            <ac:spMk id="31" creationId="{F812CE9C-7AAB-996C-D8A5-3FEF444DC96A}"/>
          </ac:spMkLst>
        </pc:spChg>
        <pc:spChg chg="add del mod">
          <ac:chgData name="sharvi chaudhari" userId="9a8909b566ad07f1" providerId="LiveId" clId="{4A02B57E-52BC-48CC-9F74-F4B5B16F0AFB}" dt="2023-12-14T18:51:01.970" v="2336" actId="478"/>
          <ac:spMkLst>
            <pc:docMk/>
            <pc:sldMk cId="3113318487" sldId="280"/>
            <ac:spMk id="32" creationId="{96D91C91-05B9-614B-2E3E-3D3901D82A74}"/>
          </ac:spMkLst>
        </pc:spChg>
        <pc:spChg chg="add mod">
          <ac:chgData name="sharvi chaudhari" userId="9a8909b566ad07f1" providerId="LiveId" clId="{4A02B57E-52BC-48CC-9F74-F4B5B16F0AFB}" dt="2023-12-14T18:52:10.096" v="2346" actId="13926"/>
          <ac:spMkLst>
            <pc:docMk/>
            <pc:sldMk cId="3113318487" sldId="280"/>
            <ac:spMk id="34" creationId="{CEFA8857-807F-2098-14D6-EF1F40649710}"/>
          </ac:spMkLst>
        </pc:spChg>
        <pc:grpChg chg="add del mod">
          <ac:chgData name="sharvi chaudhari" userId="9a8909b566ad07f1" providerId="LiveId" clId="{4A02B57E-52BC-48CC-9F74-F4B5B16F0AFB}" dt="2023-12-14T18:47:20.111" v="2180" actId="164"/>
          <ac:grpSpMkLst>
            <pc:docMk/>
            <pc:sldMk cId="3113318487" sldId="280"/>
            <ac:grpSpMk id="27" creationId="{163AF523-2333-BEC8-58C8-7777ED3A95C8}"/>
          </ac:grpSpMkLst>
        </pc:grpChg>
        <pc:picChg chg="del">
          <ac:chgData name="sharvi chaudhari" userId="9a8909b566ad07f1" providerId="LiveId" clId="{4A02B57E-52BC-48CC-9F74-F4B5B16F0AFB}" dt="2023-12-14T18:42:54.946" v="2117" actId="478"/>
          <ac:picMkLst>
            <pc:docMk/>
            <pc:sldMk cId="3113318487" sldId="280"/>
            <ac:picMk id="12" creationId="{3FD34FCD-807B-4BBC-8AFE-2162CCE29BE9}"/>
          </ac:picMkLst>
        </pc:picChg>
        <pc:picChg chg="del">
          <ac:chgData name="sharvi chaudhari" userId="9a8909b566ad07f1" providerId="LiveId" clId="{4A02B57E-52BC-48CC-9F74-F4B5B16F0AFB}" dt="2023-12-14T18:42:53.474" v="2115" actId="478"/>
          <ac:picMkLst>
            <pc:docMk/>
            <pc:sldMk cId="3113318487" sldId="280"/>
            <ac:picMk id="13" creationId="{A24A1417-AE3F-44AE-98EB-3E6ADA1E2017}"/>
          </ac:picMkLst>
        </pc:picChg>
        <pc:picChg chg="del">
          <ac:chgData name="sharvi chaudhari" userId="9a8909b566ad07f1" providerId="LiveId" clId="{4A02B57E-52BC-48CC-9F74-F4B5B16F0AFB}" dt="2023-12-14T18:42:53.946" v="2116" actId="478"/>
          <ac:picMkLst>
            <pc:docMk/>
            <pc:sldMk cId="3113318487" sldId="280"/>
            <ac:picMk id="14" creationId="{E51263B5-564A-401A-810D-0896F97EF0CB}"/>
          </ac:picMkLst>
        </pc:picChg>
        <pc:picChg chg="del">
          <ac:chgData name="sharvi chaudhari" userId="9a8909b566ad07f1" providerId="LiveId" clId="{4A02B57E-52BC-48CC-9F74-F4B5B16F0AFB}" dt="2023-12-14T18:42:52.459" v="2114" actId="478"/>
          <ac:picMkLst>
            <pc:docMk/>
            <pc:sldMk cId="3113318487" sldId="280"/>
            <ac:picMk id="15" creationId="{0161B5EF-405A-4DEA-8E00-0A6A7B71F7BA}"/>
          </ac:picMkLst>
        </pc:picChg>
        <pc:picChg chg="add del">
          <ac:chgData name="sharvi chaudhari" userId="9a8909b566ad07f1" providerId="LiveId" clId="{4A02B57E-52BC-48CC-9F74-F4B5B16F0AFB}" dt="2023-12-14T18:44:48.827" v="2146" actId="478"/>
          <ac:picMkLst>
            <pc:docMk/>
            <pc:sldMk cId="3113318487" sldId="280"/>
            <ac:picMk id="21" creationId="{3EC1655E-0E0C-E296-ED16-073FE4B50C75}"/>
          </ac:picMkLst>
        </pc:picChg>
        <pc:picChg chg="add del mod">
          <ac:chgData name="sharvi chaudhari" userId="9a8909b566ad07f1" providerId="LiveId" clId="{4A02B57E-52BC-48CC-9F74-F4B5B16F0AFB}" dt="2023-12-14T18:44:52.715" v="2148" actId="478"/>
          <ac:picMkLst>
            <pc:docMk/>
            <pc:sldMk cId="3113318487" sldId="280"/>
            <ac:picMk id="22" creationId="{B36EF5C5-3889-7F49-F5C8-D4F4EC13E00B}"/>
          </ac:picMkLst>
        </pc:picChg>
        <pc:picChg chg="add del">
          <ac:chgData name="sharvi chaudhari" userId="9a8909b566ad07f1" providerId="LiveId" clId="{4A02B57E-52BC-48CC-9F74-F4B5B16F0AFB}" dt="2023-12-14T18:45:49.941" v="2164"/>
          <ac:picMkLst>
            <pc:docMk/>
            <pc:sldMk cId="3113318487" sldId="280"/>
            <ac:picMk id="25" creationId="{67C3C246-DB12-8ABF-3494-BD3B2EE44AE1}"/>
          </ac:picMkLst>
        </pc:picChg>
        <pc:picChg chg="add del mod">
          <ac:chgData name="sharvi chaudhari" userId="9a8909b566ad07f1" providerId="LiveId" clId="{4A02B57E-52BC-48CC-9F74-F4B5B16F0AFB}" dt="2023-12-14T18:47:21.021" v="2184"/>
          <ac:picMkLst>
            <pc:docMk/>
            <pc:sldMk cId="3113318487" sldId="280"/>
            <ac:picMk id="26" creationId="{4FBB5870-161B-238D-E202-BAA49667BB25}"/>
          </ac:picMkLst>
        </pc:picChg>
        <pc:picChg chg="add del mod">
          <ac:chgData name="sharvi chaudhari" userId="9a8909b566ad07f1" providerId="LiveId" clId="{4A02B57E-52BC-48CC-9F74-F4B5B16F0AFB}" dt="2023-12-14T18:47:19.660" v="2178"/>
          <ac:picMkLst>
            <pc:docMk/>
            <pc:sldMk cId="3113318487" sldId="280"/>
            <ac:picMk id="28" creationId="{18984D82-6CDA-E43B-7E9E-AAB91BE0A56D}"/>
          </ac:picMkLst>
        </pc:picChg>
        <pc:picChg chg="add del mod">
          <ac:chgData name="sharvi chaudhari" userId="9a8909b566ad07f1" providerId="LiveId" clId="{4A02B57E-52BC-48CC-9F74-F4B5B16F0AFB}" dt="2023-12-14T18:47:51.034" v="2202" actId="478"/>
          <ac:picMkLst>
            <pc:docMk/>
            <pc:sldMk cId="3113318487" sldId="280"/>
            <ac:picMk id="29" creationId="{AF3D0537-68F1-62FB-27B2-1B9EA6D0095E}"/>
          </ac:picMkLst>
        </pc:picChg>
      </pc:sldChg>
      <pc:sldChg chg="addSp delSp modSp mod">
        <pc:chgData name="sharvi chaudhari" userId="9a8909b566ad07f1" providerId="LiveId" clId="{4A02B57E-52BC-48CC-9F74-F4B5B16F0AFB}" dt="2023-12-14T15:59:01.128" v="558" actId="14100"/>
        <pc:sldMkLst>
          <pc:docMk/>
          <pc:sldMk cId="809263698" sldId="283"/>
        </pc:sldMkLst>
        <pc:spChg chg="del mod">
          <ac:chgData name="sharvi chaudhari" userId="9a8909b566ad07f1" providerId="LiveId" clId="{4A02B57E-52BC-48CC-9F74-F4B5B16F0AFB}" dt="2023-12-14T15:32:01.433" v="66" actId="478"/>
          <ac:spMkLst>
            <pc:docMk/>
            <pc:sldMk cId="809263698" sldId="283"/>
            <ac:spMk id="2" creationId="{4F50E8F8-CBC6-4A56-A60B-FDBF1E1F1214}"/>
          </ac:spMkLst>
        </pc:spChg>
        <pc:spChg chg="del">
          <ac:chgData name="sharvi chaudhari" userId="9a8909b566ad07f1" providerId="LiveId" clId="{4A02B57E-52BC-48CC-9F74-F4B5B16F0AFB}" dt="2023-12-14T15:33:51.895" v="83" actId="478"/>
          <ac:spMkLst>
            <pc:docMk/>
            <pc:sldMk cId="809263698" sldId="283"/>
            <ac:spMk id="3" creationId="{72258620-D380-473B-A288-E14928A16BDB}"/>
          </ac:spMkLst>
        </pc:spChg>
        <pc:spChg chg="add del mod">
          <ac:chgData name="sharvi chaudhari" userId="9a8909b566ad07f1" providerId="LiveId" clId="{4A02B57E-52BC-48CC-9F74-F4B5B16F0AFB}" dt="2023-12-14T15:30:40.300" v="19" actId="478"/>
          <ac:spMkLst>
            <pc:docMk/>
            <pc:sldMk cId="809263698" sldId="283"/>
            <ac:spMk id="4" creationId="{B07E2646-CAEE-65D7-37FB-4A7EE98BDC81}"/>
          </ac:spMkLst>
        </pc:spChg>
        <pc:spChg chg="add mod">
          <ac:chgData name="sharvi chaudhari" userId="9a8909b566ad07f1" providerId="LiveId" clId="{4A02B57E-52BC-48CC-9F74-F4B5B16F0AFB}" dt="2023-12-14T15:57:26.363" v="545" actId="115"/>
          <ac:spMkLst>
            <pc:docMk/>
            <pc:sldMk cId="809263698" sldId="283"/>
            <ac:spMk id="5" creationId="{E53595F1-30E0-9594-D096-C313767DEB0D}"/>
          </ac:spMkLst>
        </pc:spChg>
        <pc:spChg chg="del">
          <ac:chgData name="sharvi chaudhari" userId="9a8909b566ad07f1" providerId="LiveId" clId="{4A02B57E-52BC-48CC-9F74-F4B5B16F0AFB}" dt="2023-12-14T15:28:32.908" v="0" actId="478"/>
          <ac:spMkLst>
            <pc:docMk/>
            <pc:sldMk cId="809263698" sldId="283"/>
            <ac:spMk id="7" creationId="{DAE98AA7-EEC8-4349-B75F-8C7B0A80C3F3}"/>
          </ac:spMkLst>
        </pc:spChg>
        <pc:spChg chg="add del mod">
          <ac:chgData name="sharvi chaudhari" userId="9a8909b566ad07f1" providerId="LiveId" clId="{4A02B57E-52BC-48CC-9F74-F4B5B16F0AFB}" dt="2023-12-14T15:32:03.379" v="67" actId="478"/>
          <ac:spMkLst>
            <pc:docMk/>
            <pc:sldMk cId="809263698" sldId="283"/>
            <ac:spMk id="10" creationId="{04BDC666-FAD6-049A-08FA-3AF131588141}"/>
          </ac:spMkLst>
        </pc:spChg>
        <pc:spChg chg="add del mod">
          <ac:chgData name="sharvi chaudhari" userId="9a8909b566ad07f1" providerId="LiveId" clId="{4A02B57E-52BC-48CC-9F74-F4B5B16F0AFB}" dt="2023-12-14T15:33:55.108" v="84" actId="478"/>
          <ac:spMkLst>
            <pc:docMk/>
            <pc:sldMk cId="809263698" sldId="283"/>
            <ac:spMk id="12" creationId="{3C07C197-3B2F-27EF-93C4-2E0A50472E8B}"/>
          </ac:spMkLst>
        </pc:spChg>
        <pc:spChg chg="add mod">
          <ac:chgData name="sharvi chaudhari" userId="9a8909b566ad07f1" providerId="LiveId" clId="{4A02B57E-52BC-48CC-9F74-F4B5B16F0AFB}" dt="2023-12-14T15:34:59.127" v="98" actId="14100"/>
          <ac:spMkLst>
            <pc:docMk/>
            <pc:sldMk cId="809263698" sldId="283"/>
            <ac:spMk id="13" creationId="{A20501D0-CFBA-C402-BC21-3E44ABD248EE}"/>
          </ac:spMkLst>
        </pc:spChg>
        <pc:spChg chg="add del mod">
          <ac:chgData name="sharvi chaudhari" userId="9a8909b566ad07f1" providerId="LiveId" clId="{4A02B57E-52BC-48CC-9F74-F4B5B16F0AFB}" dt="2023-12-14T15:44:08.370" v="117"/>
          <ac:spMkLst>
            <pc:docMk/>
            <pc:sldMk cId="809263698" sldId="283"/>
            <ac:spMk id="16" creationId="{50DAC153-4BDB-1081-30CB-6790D4956DF9}"/>
          </ac:spMkLst>
        </pc:spChg>
        <pc:spChg chg="add del mod">
          <ac:chgData name="sharvi chaudhari" userId="9a8909b566ad07f1" providerId="LiveId" clId="{4A02B57E-52BC-48CC-9F74-F4B5B16F0AFB}" dt="2023-12-14T15:46:56.709" v="119"/>
          <ac:spMkLst>
            <pc:docMk/>
            <pc:sldMk cId="809263698" sldId="283"/>
            <ac:spMk id="20" creationId="{81B2DE62-CD1C-947C-E003-6FE7BEB13EA2}"/>
          </ac:spMkLst>
        </pc:spChg>
        <pc:spChg chg="add del mod">
          <ac:chgData name="sharvi chaudhari" userId="9a8909b566ad07f1" providerId="LiveId" clId="{4A02B57E-52BC-48CC-9F74-F4B5B16F0AFB}" dt="2023-12-14T15:48:18.103" v="130" actId="478"/>
          <ac:spMkLst>
            <pc:docMk/>
            <pc:sldMk cId="809263698" sldId="283"/>
            <ac:spMk id="24" creationId="{596F9D03-535C-23C0-A8CE-0B397A3314A6}"/>
          </ac:spMkLst>
        </pc:spChg>
        <pc:spChg chg="add del mod">
          <ac:chgData name="sharvi chaudhari" userId="9a8909b566ad07f1" providerId="LiveId" clId="{4A02B57E-52BC-48CC-9F74-F4B5B16F0AFB}" dt="2023-12-14T15:51:40.753" v="494" actId="478"/>
          <ac:spMkLst>
            <pc:docMk/>
            <pc:sldMk cId="809263698" sldId="283"/>
            <ac:spMk id="25" creationId="{A377F563-806F-DFA3-11B9-6DACE68E77D7}"/>
          </ac:spMkLst>
        </pc:spChg>
        <pc:spChg chg="add del mod ord">
          <ac:chgData name="sharvi chaudhari" userId="9a8909b566ad07f1" providerId="LiveId" clId="{4A02B57E-52BC-48CC-9F74-F4B5B16F0AFB}" dt="2023-12-14T15:51:41.326" v="495" actId="478"/>
          <ac:spMkLst>
            <pc:docMk/>
            <pc:sldMk cId="809263698" sldId="283"/>
            <ac:spMk id="28" creationId="{9D384EFA-D3D8-899C-A4B7-016A5B815349}"/>
          </ac:spMkLst>
        </pc:spChg>
        <pc:picChg chg="del mod">
          <ac:chgData name="sharvi chaudhari" userId="9a8909b566ad07f1" providerId="LiveId" clId="{4A02B57E-52BC-48CC-9F74-F4B5B16F0AFB}" dt="2023-12-14T15:40:33.555" v="114" actId="478"/>
          <ac:picMkLst>
            <pc:docMk/>
            <pc:sldMk cId="809263698" sldId="283"/>
            <ac:picMk id="6" creationId="{178A0520-36DB-4CF2-AE3A-5DFDAF9E6BBE}"/>
          </ac:picMkLst>
        </pc:picChg>
        <pc:picChg chg="del">
          <ac:chgData name="sharvi chaudhari" userId="9a8909b566ad07f1" providerId="LiveId" clId="{4A02B57E-52BC-48CC-9F74-F4B5B16F0AFB}" dt="2023-12-14T15:28:34.309" v="1" actId="478"/>
          <ac:picMkLst>
            <pc:docMk/>
            <pc:sldMk cId="809263698" sldId="283"/>
            <ac:picMk id="8" creationId="{22DBFF0F-E136-4EB5-B08B-C268FE59C751}"/>
          </ac:picMkLst>
        </pc:picChg>
        <pc:picChg chg="add del">
          <ac:chgData name="sharvi chaudhari" userId="9a8909b566ad07f1" providerId="LiveId" clId="{4A02B57E-52BC-48CC-9F74-F4B5B16F0AFB}" dt="2023-12-14T15:40:32.428" v="113" actId="478"/>
          <ac:picMkLst>
            <pc:docMk/>
            <pc:sldMk cId="809263698" sldId="283"/>
            <ac:picMk id="14" creationId="{EE5F1BB5-0DE8-8BF0-403A-AA28D159A41B}"/>
          </ac:picMkLst>
        </pc:picChg>
        <pc:picChg chg="add del mod">
          <ac:chgData name="sharvi chaudhari" userId="9a8909b566ad07f1" providerId="LiveId" clId="{4A02B57E-52BC-48CC-9F74-F4B5B16F0AFB}" dt="2023-12-14T15:44:13.588" v="118" actId="478"/>
          <ac:picMkLst>
            <pc:docMk/>
            <pc:sldMk cId="809263698" sldId="283"/>
            <ac:picMk id="18" creationId="{F68A6AF6-03F7-81C0-CD59-0FB0F9ABEEB1}"/>
          </ac:picMkLst>
        </pc:picChg>
        <pc:picChg chg="add del mod">
          <ac:chgData name="sharvi chaudhari" userId="9a8909b566ad07f1" providerId="LiveId" clId="{4A02B57E-52BC-48CC-9F74-F4B5B16F0AFB}" dt="2023-12-14T15:47:00.146" v="120" actId="478"/>
          <ac:picMkLst>
            <pc:docMk/>
            <pc:sldMk cId="809263698" sldId="283"/>
            <ac:picMk id="22" creationId="{E417D10C-BEE5-2CB6-D79D-4CA9A3857C88}"/>
          </ac:picMkLst>
        </pc:picChg>
        <pc:picChg chg="add del mod">
          <ac:chgData name="sharvi chaudhari" userId="9a8909b566ad07f1" providerId="LiveId" clId="{4A02B57E-52BC-48CC-9F74-F4B5B16F0AFB}" dt="2023-12-14T15:50:17.325" v="474" actId="478"/>
          <ac:picMkLst>
            <pc:docMk/>
            <pc:sldMk cId="809263698" sldId="283"/>
            <ac:picMk id="26" creationId="{831D3FFD-C37C-EFBB-C973-969341EDA06E}"/>
          </ac:picMkLst>
        </pc:picChg>
        <pc:picChg chg="add mod">
          <ac:chgData name="sharvi chaudhari" userId="9a8909b566ad07f1" providerId="LiveId" clId="{4A02B57E-52BC-48CC-9F74-F4B5B16F0AFB}" dt="2023-12-14T15:51:48.131" v="496" actId="1076"/>
          <ac:picMkLst>
            <pc:docMk/>
            <pc:sldMk cId="809263698" sldId="283"/>
            <ac:picMk id="29" creationId="{50077872-79F1-A2D3-9CDF-553AE98B4E88}"/>
          </ac:picMkLst>
        </pc:picChg>
        <pc:picChg chg="add del mod">
          <ac:chgData name="sharvi chaudhari" userId="9a8909b566ad07f1" providerId="LiveId" clId="{4A02B57E-52BC-48CC-9F74-F4B5B16F0AFB}" dt="2023-12-14T15:57:52.564" v="552" actId="478"/>
          <ac:picMkLst>
            <pc:docMk/>
            <pc:sldMk cId="809263698" sldId="283"/>
            <ac:picMk id="30" creationId="{62D3A97C-EBD0-F45E-369F-E57C1F9B05F8}"/>
          </ac:picMkLst>
        </pc:picChg>
        <pc:cxnChg chg="add mod">
          <ac:chgData name="sharvi chaudhari" userId="9a8909b566ad07f1" providerId="LiveId" clId="{4A02B57E-52BC-48CC-9F74-F4B5B16F0AFB}" dt="2023-12-14T15:59:01.128" v="558" actId="14100"/>
          <ac:cxnSpMkLst>
            <pc:docMk/>
            <pc:sldMk cId="809263698" sldId="283"/>
            <ac:cxnSpMk id="31" creationId="{B603BCFF-C663-49A5-FDDC-431317E7DDA9}"/>
          </ac:cxnSpMkLst>
        </pc:cxnChg>
      </pc:sldChg>
      <pc:sldChg chg="del">
        <pc:chgData name="sharvi chaudhari" userId="9a8909b566ad07f1" providerId="LiveId" clId="{4A02B57E-52BC-48CC-9F74-F4B5B16F0AFB}" dt="2023-12-14T18:42:46.993" v="2113" actId="47"/>
        <pc:sldMkLst>
          <pc:docMk/>
          <pc:sldMk cId="2791982248" sldId="284"/>
        </pc:sldMkLst>
      </pc:sldChg>
      <pc:sldChg chg="del">
        <pc:chgData name="sharvi chaudhari" userId="9a8909b566ad07f1" providerId="LiveId" clId="{4A02B57E-52BC-48CC-9F74-F4B5B16F0AFB}" dt="2023-12-14T18:42:46.993" v="2113" actId="47"/>
        <pc:sldMkLst>
          <pc:docMk/>
          <pc:sldMk cId="3661020242" sldId="285"/>
        </pc:sldMkLst>
      </pc:sldChg>
      <pc:sldChg chg="del">
        <pc:chgData name="sharvi chaudhari" userId="9a8909b566ad07f1" providerId="LiveId" clId="{4A02B57E-52BC-48CC-9F74-F4B5B16F0AFB}" dt="2023-12-14T15:54:40.695" v="518" actId="47"/>
        <pc:sldMkLst>
          <pc:docMk/>
          <pc:sldMk cId="306933949" sldId="286"/>
        </pc:sldMkLst>
      </pc:sldChg>
      <pc:sldChg chg="modSp add mod ord">
        <pc:chgData name="sharvi chaudhari" userId="9a8909b566ad07f1" providerId="LiveId" clId="{4A02B57E-52BC-48CC-9F74-F4B5B16F0AFB}" dt="2023-12-14T16:26:20.659" v="859" actId="1076"/>
        <pc:sldMkLst>
          <pc:docMk/>
          <pc:sldMk cId="4136295113" sldId="286"/>
        </pc:sldMkLst>
        <pc:spChg chg="mod">
          <ac:chgData name="sharvi chaudhari" userId="9a8909b566ad07f1" providerId="LiveId" clId="{4A02B57E-52BC-48CC-9F74-F4B5B16F0AFB}" dt="2023-12-14T16:25:12.040" v="852" actId="1076"/>
          <ac:spMkLst>
            <pc:docMk/>
            <pc:sldMk cId="4136295113" sldId="286"/>
            <ac:spMk id="13" creationId="{4FE096BB-FFB2-0F1B-5673-413897063518}"/>
          </ac:spMkLst>
        </pc:spChg>
        <pc:spChg chg="mod">
          <ac:chgData name="sharvi chaudhari" userId="9a8909b566ad07f1" providerId="LiveId" clId="{4A02B57E-52BC-48CC-9F74-F4B5B16F0AFB}" dt="2023-12-14T16:26:20.659" v="859" actId="1076"/>
          <ac:spMkLst>
            <pc:docMk/>
            <pc:sldMk cId="4136295113" sldId="286"/>
            <ac:spMk id="19" creationId="{DBA6885C-42A7-76C2-656A-CA53B6F4C11D}"/>
          </ac:spMkLst>
        </pc:spChg>
        <pc:cxnChg chg="mod">
          <ac:chgData name="sharvi chaudhari" userId="9a8909b566ad07f1" providerId="LiveId" clId="{4A02B57E-52BC-48CC-9F74-F4B5B16F0AFB}" dt="2023-12-14T16:25:16.661" v="853" actId="14100"/>
          <ac:cxnSpMkLst>
            <pc:docMk/>
            <pc:sldMk cId="4136295113" sldId="286"/>
            <ac:cxnSpMk id="15" creationId="{B349C000-9687-59B7-5675-4387C0E0367B}"/>
          </ac:cxnSpMkLst>
        </pc:cxnChg>
      </pc:sldChg>
      <pc:sldChg chg="addSp delSp modSp add mod ord">
        <pc:chgData name="sharvi chaudhari" userId="9a8909b566ad07f1" providerId="LiveId" clId="{4A02B57E-52BC-48CC-9F74-F4B5B16F0AFB}" dt="2023-12-14T16:46:41.794" v="930"/>
        <pc:sldMkLst>
          <pc:docMk/>
          <pc:sldMk cId="2563957609" sldId="287"/>
        </pc:sldMkLst>
        <pc:spChg chg="add del mod">
          <ac:chgData name="sharvi chaudhari" userId="9a8909b566ad07f1" providerId="LiveId" clId="{4A02B57E-52BC-48CC-9F74-F4B5B16F0AFB}" dt="2023-12-14T16:30:20.420" v="912" actId="478"/>
          <ac:spMkLst>
            <pc:docMk/>
            <pc:sldMk cId="2563957609" sldId="287"/>
            <ac:spMk id="5" creationId="{65C13959-AB7E-7C2B-E300-EDF4DD9D510A}"/>
          </ac:spMkLst>
        </pc:spChg>
        <pc:spChg chg="add del mod">
          <ac:chgData name="sharvi chaudhari" userId="9a8909b566ad07f1" providerId="LiveId" clId="{4A02B57E-52BC-48CC-9F74-F4B5B16F0AFB}" dt="2023-12-14T16:46:41.794" v="930"/>
          <ac:spMkLst>
            <pc:docMk/>
            <pc:sldMk cId="2563957609" sldId="287"/>
            <ac:spMk id="8" creationId="{5B777F11-3E9C-5936-81F6-AE09FDE174B2}"/>
          </ac:spMkLst>
        </pc:spChg>
        <pc:spChg chg="mod">
          <ac:chgData name="sharvi chaudhari" userId="9a8909b566ad07f1" providerId="LiveId" clId="{4A02B57E-52BC-48CC-9F74-F4B5B16F0AFB}" dt="2023-12-14T16:26:47.600" v="875" actId="1076"/>
          <ac:spMkLst>
            <pc:docMk/>
            <pc:sldMk cId="2563957609" sldId="287"/>
            <ac:spMk id="13" creationId="{4FE096BB-FFB2-0F1B-5673-413897063518}"/>
          </ac:spMkLst>
        </pc:spChg>
        <pc:spChg chg="mod">
          <ac:chgData name="sharvi chaudhari" userId="9a8909b566ad07f1" providerId="LiveId" clId="{4A02B57E-52BC-48CC-9F74-F4B5B16F0AFB}" dt="2023-12-14T16:44:45.821" v="929" actId="1076"/>
          <ac:spMkLst>
            <pc:docMk/>
            <pc:sldMk cId="2563957609" sldId="287"/>
            <ac:spMk id="19" creationId="{DBA6885C-42A7-76C2-656A-CA53B6F4C11D}"/>
          </ac:spMkLst>
        </pc:spChg>
        <pc:picChg chg="add del mod">
          <ac:chgData name="sharvi chaudhari" userId="9a8909b566ad07f1" providerId="LiveId" clId="{4A02B57E-52BC-48CC-9F74-F4B5B16F0AFB}" dt="2023-12-14T16:30:28.945" v="916" actId="478"/>
          <ac:picMkLst>
            <pc:docMk/>
            <pc:sldMk cId="2563957609" sldId="287"/>
            <ac:picMk id="3" creationId="{3A4CB293-66F5-8644-A9BD-ACDF98C167F8}"/>
          </ac:picMkLst>
        </pc:picChg>
        <pc:picChg chg="add del mod">
          <ac:chgData name="sharvi chaudhari" userId="9a8909b566ad07f1" providerId="LiveId" clId="{4A02B57E-52BC-48CC-9F74-F4B5B16F0AFB}" dt="2023-12-14T16:30:27.263" v="915" actId="478"/>
          <ac:picMkLst>
            <pc:docMk/>
            <pc:sldMk cId="2563957609" sldId="287"/>
            <ac:picMk id="6" creationId="{C25FF54A-3E60-55FC-6843-F9E4EAA80DC3}"/>
          </ac:picMkLst>
        </pc:picChg>
        <pc:picChg chg="add mod">
          <ac:chgData name="sharvi chaudhari" userId="9a8909b566ad07f1" providerId="LiveId" clId="{4A02B57E-52BC-48CC-9F74-F4B5B16F0AFB}" dt="2023-12-14T16:46:41.794" v="930"/>
          <ac:picMkLst>
            <pc:docMk/>
            <pc:sldMk cId="2563957609" sldId="287"/>
            <ac:picMk id="10" creationId="{4D404920-EF11-52B6-4934-ACEBAE14557E}"/>
          </ac:picMkLst>
        </pc:picChg>
        <pc:cxnChg chg="mod">
          <ac:chgData name="sharvi chaudhari" userId="9a8909b566ad07f1" providerId="LiveId" clId="{4A02B57E-52BC-48CC-9F74-F4B5B16F0AFB}" dt="2023-12-14T16:26:51.205" v="876" actId="14100"/>
          <ac:cxnSpMkLst>
            <pc:docMk/>
            <pc:sldMk cId="2563957609" sldId="287"/>
            <ac:cxnSpMk id="15" creationId="{B349C000-9687-59B7-5675-4387C0E0367B}"/>
          </ac:cxnSpMkLst>
        </pc:cxnChg>
      </pc:sldChg>
      <pc:sldChg chg="modSp add mod">
        <pc:chgData name="sharvi chaudhari" userId="9a8909b566ad07f1" providerId="LiveId" clId="{4A02B57E-52BC-48CC-9F74-F4B5B16F0AFB}" dt="2023-12-14T16:55:19.026" v="967" actId="1076"/>
        <pc:sldMkLst>
          <pc:docMk/>
          <pc:sldMk cId="285837052" sldId="288"/>
        </pc:sldMkLst>
        <pc:spChg chg="mod">
          <ac:chgData name="sharvi chaudhari" userId="9a8909b566ad07f1" providerId="LiveId" clId="{4A02B57E-52BC-48CC-9F74-F4B5B16F0AFB}" dt="2023-12-14T16:49:41.668" v="959" actId="1076"/>
          <ac:spMkLst>
            <pc:docMk/>
            <pc:sldMk cId="285837052" sldId="288"/>
            <ac:spMk id="13" creationId="{4FE096BB-FFB2-0F1B-5673-413897063518}"/>
          </ac:spMkLst>
        </pc:spChg>
        <pc:spChg chg="mod">
          <ac:chgData name="sharvi chaudhari" userId="9a8909b566ad07f1" providerId="LiveId" clId="{4A02B57E-52BC-48CC-9F74-F4B5B16F0AFB}" dt="2023-12-14T16:55:19.026" v="967" actId="1076"/>
          <ac:spMkLst>
            <pc:docMk/>
            <pc:sldMk cId="285837052" sldId="288"/>
            <ac:spMk id="19" creationId="{DBA6885C-42A7-76C2-656A-CA53B6F4C11D}"/>
          </ac:spMkLst>
        </pc:spChg>
        <pc:cxnChg chg="mod">
          <ac:chgData name="sharvi chaudhari" userId="9a8909b566ad07f1" providerId="LiveId" clId="{4A02B57E-52BC-48CC-9F74-F4B5B16F0AFB}" dt="2023-12-14T16:49:45.658" v="960" actId="14100"/>
          <ac:cxnSpMkLst>
            <pc:docMk/>
            <pc:sldMk cId="285837052" sldId="288"/>
            <ac:cxnSpMk id="15" creationId="{B349C000-9687-59B7-5675-4387C0E0367B}"/>
          </ac:cxnSpMkLst>
        </pc:cxnChg>
      </pc:sldChg>
      <pc:sldChg chg="add del">
        <pc:chgData name="sharvi chaudhari" userId="9a8909b566ad07f1" providerId="LiveId" clId="{4A02B57E-52BC-48CC-9F74-F4B5B16F0AFB}" dt="2023-12-14T17:27:34.161" v="972" actId="47"/>
        <pc:sldMkLst>
          <pc:docMk/>
          <pc:sldMk cId="2886321482" sldId="289"/>
        </pc:sldMkLst>
      </pc:sldChg>
      <pc:sldChg chg="addSp delSp modSp add mod ord">
        <pc:chgData name="sharvi chaudhari" userId="9a8909b566ad07f1" providerId="LiveId" clId="{4A02B57E-52BC-48CC-9F74-F4B5B16F0AFB}" dt="2023-12-14T18:40:26.566" v="2084" actId="692"/>
        <pc:sldMkLst>
          <pc:docMk/>
          <pc:sldMk cId="3562010942" sldId="289"/>
        </pc:sldMkLst>
        <pc:spChg chg="del">
          <ac:chgData name="sharvi chaudhari" userId="9a8909b566ad07f1" providerId="LiveId" clId="{4A02B57E-52BC-48CC-9F74-F4B5B16F0AFB}" dt="2023-12-14T17:28:16.425" v="979" actId="478"/>
          <ac:spMkLst>
            <pc:docMk/>
            <pc:sldMk cId="3562010942" sldId="289"/>
            <ac:spMk id="2" creationId="{1E6F3DC0-5F30-4986-B8AE-2B5D7CE3DC75}"/>
          </ac:spMkLst>
        </pc:spChg>
        <pc:spChg chg="del">
          <ac:chgData name="sharvi chaudhari" userId="9a8909b566ad07f1" providerId="LiveId" clId="{4A02B57E-52BC-48CC-9F74-F4B5B16F0AFB}" dt="2023-12-14T17:28:13.425" v="977" actId="478"/>
          <ac:spMkLst>
            <pc:docMk/>
            <pc:sldMk cId="3562010942" sldId="289"/>
            <ac:spMk id="3" creationId="{4BD964BC-35A3-4E70-94B0-3FF95E1314FA}"/>
          </ac:spMkLst>
        </pc:spChg>
        <pc:spChg chg="del">
          <ac:chgData name="sharvi chaudhari" userId="9a8909b566ad07f1" providerId="LiveId" clId="{4A02B57E-52BC-48CC-9F74-F4B5B16F0AFB}" dt="2023-12-14T17:28:25.849" v="984" actId="478"/>
          <ac:spMkLst>
            <pc:docMk/>
            <pc:sldMk cId="3562010942" sldId="289"/>
            <ac:spMk id="5" creationId="{34A5DB88-69E3-46D5-A161-0AAEFD20F5FF}"/>
          </ac:spMkLst>
        </pc:spChg>
        <pc:spChg chg="del">
          <ac:chgData name="sharvi chaudhari" userId="9a8909b566ad07f1" providerId="LiveId" clId="{4A02B57E-52BC-48CC-9F74-F4B5B16F0AFB}" dt="2023-12-14T17:28:24.539" v="983" actId="478"/>
          <ac:spMkLst>
            <pc:docMk/>
            <pc:sldMk cId="3562010942" sldId="289"/>
            <ac:spMk id="6" creationId="{3306B281-9CD0-4712-BC2A-46D16F97EB17}"/>
          </ac:spMkLst>
        </pc:spChg>
        <pc:spChg chg="del">
          <ac:chgData name="sharvi chaudhari" userId="9a8909b566ad07f1" providerId="LiveId" clId="{4A02B57E-52BC-48CC-9F74-F4B5B16F0AFB}" dt="2023-12-14T17:28:21.049" v="981" actId="478"/>
          <ac:spMkLst>
            <pc:docMk/>
            <pc:sldMk cId="3562010942" sldId="289"/>
            <ac:spMk id="7" creationId="{463821FC-5A1C-47E8-A586-3177C3498204}"/>
          </ac:spMkLst>
        </pc:spChg>
        <pc:spChg chg="add del">
          <ac:chgData name="sharvi chaudhari" userId="9a8909b566ad07f1" providerId="LiveId" clId="{4A02B57E-52BC-48CC-9F74-F4B5B16F0AFB}" dt="2023-12-14T17:29:53.168" v="1001" actId="478"/>
          <ac:spMkLst>
            <pc:docMk/>
            <pc:sldMk cId="3562010942" sldId="289"/>
            <ac:spMk id="8" creationId="{4051189A-387F-4321-8065-73672D658998}"/>
          </ac:spMkLst>
        </pc:spChg>
        <pc:spChg chg="add del mod">
          <ac:chgData name="sharvi chaudhari" userId="9a8909b566ad07f1" providerId="LiveId" clId="{4A02B57E-52BC-48CC-9F74-F4B5B16F0AFB}" dt="2023-12-14T17:28:14.855" v="978" actId="478"/>
          <ac:spMkLst>
            <pc:docMk/>
            <pc:sldMk cId="3562010942" sldId="289"/>
            <ac:spMk id="9" creationId="{9DCBB93D-7F2B-C4EE-6F8A-AD5BAB1C56B2}"/>
          </ac:spMkLst>
        </pc:spChg>
        <pc:spChg chg="add del mod">
          <ac:chgData name="sharvi chaudhari" userId="9a8909b566ad07f1" providerId="LiveId" clId="{4A02B57E-52BC-48CC-9F74-F4B5B16F0AFB}" dt="2023-12-14T17:28:19.127" v="980" actId="478"/>
          <ac:spMkLst>
            <pc:docMk/>
            <pc:sldMk cId="3562010942" sldId="289"/>
            <ac:spMk id="11" creationId="{30D01E3A-7677-5677-A5CA-00B7EBB08900}"/>
          </ac:spMkLst>
        </pc:spChg>
        <pc:spChg chg="add del mod">
          <ac:chgData name="sharvi chaudhari" userId="9a8909b566ad07f1" providerId="LiveId" clId="{4A02B57E-52BC-48CC-9F74-F4B5B16F0AFB}" dt="2023-12-14T17:28:22.927" v="982" actId="478"/>
          <ac:spMkLst>
            <pc:docMk/>
            <pc:sldMk cId="3562010942" sldId="289"/>
            <ac:spMk id="13" creationId="{33B13CDE-D26F-8140-2263-48930EEADAE5}"/>
          </ac:spMkLst>
        </pc:spChg>
        <pc:spChg chg="add del mod">
          <ac:chgData name="sharvi chaudhari" userId="9a8909b566ad07f1" providerId="LiveId" clId="{4A02B57E-52BC-48CC-9F74-F4B5B16F0AFB}" dt="2023-12-14T17:28:27.335" v="985" actId="478"/>
          <ac:spMkLst>
            <pc:docMk/>
            <pc:sldMk cId="3562010942" sldId="289"/>
            <ac:spMk id="15" creationId="{BB330A69-4F09-0581-AE2C-86F87951D5D2}"/>
          </ac:spMkLst>
        </pc:spChg>
        <pc:spChg chg="add del mod">
          <ac:chgData name="sharvi chaudhari" userId="9a8909b566ad07f1" providerId="LiveId" clId="{4A02B57E-52BC-48CC-9F74-F4B5B16F0AFB}" dt="2023-12-14T17:28:28.111" v="986" actId="478"/>
          <ac:spMkLst>
            <pc:docMk/>
            <pc:sldMk cId="3562010942" sldId="289"/>
            <ac:spMk id="17" creationId="{6CD37437-6A60-9037-73CF-0EF9E5CEC823}"/>
          </ac:spMkLst>
        </pc:spChg>
        <pc:spChg chg="add del mod">
          <ac:chgData name="sharvi chaudhari" userId="9a8909b566ad07f1" providerId="LiveId" clId="{4A02B57E-52BC-48CC-9F74-F4B5B16F0AFB}" dt="2023-12-14T17:29:49.306" v="997"/>
          <ac:spMkLst>
            <pc:docMk/>
            <pc:sldMk cId="3562010942" sldId="289"/>
            <ac:spMk id="20" creationId="{7873E777-0AB9-FF4A-E93E-DBB5BB342FE6}"/>
          </ac:spMkLst>
        </pc:spChg>
        <pc:spChg chg="add del mod">
          <ac:chgData name="sharvi chaudhari" userId="9a8909b566ad07f1" providerId="LiveId" clId="{4A02B57E-52BC-48CC-9F74-F4B5B16F0AFB}" dt="2023-12-14T17:29:49.306" v="997"/>
          <ac:spMkLst>
            <pc:docMk/>
            <pc:sldMk cId="3562010942" sldId="289"/>
            <ac:spMk id="22" creationId="{3D2CE792-3440-FC93-CF5C-310D68E6F3EA}"/>
          </ac:spMkLst>
        </pc:spChg>
        <pc:spChg chg="add del mod">
          <ac:chgData name="sharvi chaudhari" userId="9a8909b566ad07f1" providerId="LiveId" clId="{4A02B57E-52BC-48CC-9F74-F4B5B16F0AFB}" dt="2023-12-14T17:29:58.255" v="1003" actId="478"/>
          <ac:spMkLst>
            <pc:docMk/>
            <pc:sldMk cId="3562010942" sldId="289"/>
            <ac:spMk id="24" creationId="{03C82469-CC44-9812-23E6-B0721AF90A4D}"/>
          </ac:spMkLst>
        </pc:spChg>
        <pc:spChg chg="add del mod">
          <ac:chgData name="sharvi chaudhari" userId="9a8909b566ad07f1" providerId="LiveId" clId="{4A02B57E-52BC-48CC-9F74-F4B5B16F0AFB}" dt="2023-12-14T17:33:12.941" v="1044" actId="478"/>
          <ac:spMkLst>
            <pc:docMk/>
            <pc:sldMk cId="3562010942" sldId="289"/>
            <ac:spMk id="26" creationId="{11A02EA0-C8F5-FC16-3625-5A7CA1A00413}"/>
          </ac:spMkLst>
        </pc:spChg>
        <pc:spChg chg="add del mod ord">
          <ac:chgData name="sharvi chaudhari" userId="9a8909b566ad07f1" providerId="LiveId" clId="{4A02B57E-52BC-48CC-9F74-F4B5B16F0AFB}" dt="2023-12-14T17:33:16.998" v="1045" actId="478"/>
          <ac:spMkLst>
            <pc:docMk/>
            <pc:sldMk cId="3562010942" sldId="289"/>
            <ac:spMk id="28" creationId="{F35F94A9-9998-20CC-11DE-3D4E77169E88}"/>
          </ac:spMkLst>
        </pc:spChg>
        <pc:spChg chg="add del mod">
          <ac:chgData name="sharvi chaudhari" userId="9a8909b566ad07f1" providerId="LiveId" clId="{4A02B57E-52BC-48CC-9F74-F4B5B16F0AFB}" dt="2023-12-14T18:39:16.820" v="2062" actId="478"/>
          <ac:spMkLst>
            <pc:docMk/>
            <pc:sldMk cId="3562010942" sldId="289"/>
            <ac:spMk id="30" creationId="{94C8D17B-AF97-2F83-AF35-F57EE8D945AB}"/>
          </ac:spMkLst>
        </pc:spChg>
        <pc:picChg chg="add del">
          <ac:chgData name="sharvi chaudhari" userId="9a8909b566ad07f1" providerId="LiveId" clId="{4A02B57E-52BC-48CC-9F74-F4B5B16F0AFB}" dt="2023-12-14T17:29:50.681" v="999"/>
          <ac:picMkLst>
            <pc:docMk/>
            <pc:sldMk cId="3562010942" sldId="289"/>
            <ac:picMk id="18" creationId="{40D560A7-AF45-6190-E1AF-945BE51F824D}"/>
          </ac:picMkLst>
        </pc:picChg>
        <pc:picChg chg="add del">
          <ac:chgData name="sharvi chaudhari" userId="9a8909b566ad07f1" providerId="LiveId" clId="{4A02B57E-52BC-48CC-9F74-F4B5B16F0AFB}" dt="2023-12-14T17:29:15.738" v="991"/>
          <ac:picMkLst>
            <pc:docMk/>
            <pc:sldMk cId="3562010942" sldId="289"/>
            <ac:picMk id="19" creationId="{09F5567C-B044-94DB-2499-C37EEA60524A}"/>
          </ac:picMkLst>
        </pc:picChg>
        <pc:picChg chg="add del mod">
          <ac:chgData name="sharvi chaudhari" userId="9a8909b566ad07f1" providerId="LiveId" clId="{4A02B57E-52BC-48CC-9F74-F4B5B16F0AFB}" dt="2023-12-14T17:29:49.306" v="997"/>
          <ac:picMkLst>
            <pc:docMk/>
            <pc:sldMk cId="3562010942" sldId="289"/>
            <ac:picMk id="21" creationId="{CB84E0CD-514D-FE80-9ECF-40460C130E31}"/>
          </ac:picMkLst>
        </pc:picChg>
        <pc:picChg chg="add del mod">
          <ac:chgData name="sharvi chaudhari" userId="9a8909b566ad07f1" providerId="LiveId" clId="{4A02B57E-52BC-48CC-9F74-F4B5B16F0AFB}" dt="2023-12-14T17:29:49.306" v="997"/>
          <ac:picMkLst>
            <pc:docMk/>
            <pc:sldMk cId="3562010942" sldId="289"/>
            <ac:picMk id="23" creationId="{1B40693B-B122-5BBB-7D4D-E04A4E3DDDA1}"/>
          </ac:picMkLst>
        </pc:picChg>
        <pc:picChg chg="add del mod">
          <ac:chgData name="sharvi chaudhari" userId="9a8909b566ad07f1" providerId="LiveId" clId="{4A02B57E-52BC-48CC-9F74-F4B5B16F0AFB}" dt="2023-12-14T17:33:10.974" v="1042" actId="478"/>
          <ac:picMkLst>
            <pc:docMk/>
            <pc:sldMk cId="3562010942" sldId="289"/>
            <ac:picMk id="25" creationId="{7A53138E-F4B0-DC6C-71FE-358359FAF38F}"/>
          </ac:picMkLst>
        </pc:picChg>
        <pc:picChg chg="add del mod">
          <ac:chgData name="sharvi chaudhari" userId="9a8909b566ad07f1" providerId="LiveId" clId="{4A02B57E-52BC-48CC-9F74-F4B5B16F0AFB}" dt="2023-12-14T17:33:11.326" v="1043" actId="478"/>
          <ac:picMkLst>
            <pc:docMk/>
            <pc:sldMk cId="3562010942" sldId="289"/>
            <ac:picMk id="27" creationId="{F144E901-14B3-F2DA-87C8-9213FCA0BB5F}"/>
          </ac:picMkLst>
        </pc:picChg>
        <pc:picChg chg="add del">
          <ac:chgData name="sharvi chaudhari" userId="9a8909b566ad07f1" providerId="LiveId" clId="{4A02B57E-52BC-48CC-9F74-F4B5B16F0AFB}" dt="2023-12-14T17:33:21.033" v="1047"/>
          <ac:picMkLst>
            <pc:docMk/>
            <pc:sldMk cId="3562010942" sldId="289"/>
            <ac:picMk id="29" creationId="{1A8A88C8-EC2C-2E18-595C-1ECA38311E8C}"/>
          </ac:picMkLst>
        </pc:picChg>
        <pc:picChg chg="add mod modCrop">
          <ac:chgData name="sharvi chaudhari" userId="9a8909b566ad07f1" providerId="LiveId" clId="{4A02B57E-52BC-48CC-9F74-F4B5B16F0AFB}" dt="2023-12-14T18:40:26.566" v="2084" actId="692"/>
          <ac:picMkLst>
            <pc:docMk/>
            <pc:sldMk cId="3562010942" sldId="289"/>
            <ac:picMk id="31" creationId="{6B4F756F-548B-182F-0861-5810BB84DB37}"/>
          </ac:picMkLst>
        </pc:picChg>
      </pc:sldChg>
      <pc:sldChg chg="addSp delSp modSp add mod setBg">
        <pc:chgData name="sharvi chaudhari" userId="9a8909b566ad07f1" providerId="LiveId" clId="{4A02B57E-52BC-48CC-9F74-F4B5B16F0AFB}" dt="2023-12-14T17:50:46.756" v="1196" actId="255"/>
        <pc:sldMkLst>
          <pc:docMk/>
          <pc:sldMk cId="751119910" sldId="290"/>
        </pc:sldMkLst>
        <pc:spChg chg="add mod">
          <ac:chgData name="sharvi chaudhari" userId="9a8909b566ad07f1" providerId="LiveId" clId="{4A02B57E-52BC-48CC-9F74-F4B5B16F0AFB}" dt="2023-12-14T17:42:53.905" v="1128" actId="1076"/>
          <ac:spMkLst>
            <pc:docMk/>
            <pc:sldMk cId="751119910" sldId="290"/>
            <ac:spMk id="3" creationId="{B5C722BD-BE0A-211B-0E77-3061729C3AD4}"/>
          </ac:spMkLst>
        </pc:spChg>
        <pc:spChg chg="add mod">
          <ac:chgData name="sharvi chaudhari" userId="9a8909b566ad07f1" providerId="LiveId" clId="{4A02B57E-52BC-48CC-9F74-F4B5B16F0AFB}" dt="2023-12-14T17:50:46.756" v="1196" actId="255"/>
          <ac:spMkLst>
            <pc:docMk/>
            <pc:sldMk cId="751119910" sldId="290"/>
            <ac:spMk id="5" creationId="{2B9F5E50-A748-7310-14BE-5AB80527C0BA}"/>
          </ac:spMkLst>
        </pc:spChg>
        <pc:spChg chg="mod ord">
          <ac:chgData name="sharvi chaudhari" userId="9a8909b566ad07f1" providerId="LiveId" clId="{4A02B57E-52BC-48CC-9F74-F4B5B16F0AFB}" dt="2023-12-14T17:38:30.126" v="1100" actId="1076"/>
          <ac:spMkLst>
            <pc:docMk/>
            <pc:sldMk cId="751119910" sldId="290"/>
            <ac:spMk id="13" creationId="{4FE096BB-FFB2-0F1B-5673-413897063518}"/>
          </ac:spMkLst>
        </pc:spChg>
        <pc:spChg chg="del">
          <ac:chgData name="sharvi chaudhari" userId="9a8909b566ad07f1" providerId="LiveId" clId="{4A02B57E-52BC-48CC-9F74-F4B5B16F0AFB}" dt="2023-12-14T17:31:41.511" v="1031" actId="478"/>
          <ac:spMkLst>
            <pc:docMk/>
            <pc:sldMk cId="751119910" sldId="290"/>
            <ac:spMk id="19" creationId="{DBA6885C-42A7-76C2-656A-CA53B6F4C11D}"/>
          </ac:spMkLst>
        </pc:spChg>
        <pc:picChg chg="add mod">
          <ac:chgData name="sharvi chaudhari" userId="9a8909b566ad07f1" providerId="LiveId" clId="{4A02B57E-52BC-48CC-9F74-F4B5B16F0AFB}" dt="2023-12-14T17:42:43.669" v="1126" actId="14100"/>
          <ac:picMkLst>
            <pc:docMk/>
            <pc:sldMk cId="751119910" sldId="290"/>
            <ac:picMk id="2" creationId="{8648246A-1FD8-7DF9-BFE1-A580C4702A45}"/>
          </ac:picMkLst>
        </pc:picChg>
        <pc:picChg chg="add mod">
          <ac:chgData name="sharvi chaudhari" userId="9a8909b566ad07f1" providerId="LiveId" clId="{4A02B57E-52BC-48CC-9F74-F4B5B16F0AFB}" dt="2023-12-14T17:42:43.669" v="1126" actId="14100"/>
          <ac:picMkLst>
            <pc:docMk/>
            <pc:sldMk cId="751119910" sldId="290"/>
            <ac:picMk id="4" creationId="{C44B4539-3D94-1955-B6D4-73972AA6E7AC}"/>
          </ac:picMkLst>
        </pc:picChg>
        <pc:cxnChg chg="mod">
          <ac:chgData name="sharvi chaudhari" userId="9a8909b566ad07f1" providerId="LiveId" clId="{4A02B57E-52BC-48CC-9F74-F4B5B16F0AFB}" dt="2023-12-14T17:38:30.126" v="1100" actId="1076"/>
          <ac:cxnSpMkLst>
            <pc:docMk/>
            <pc:sldMk cId="751119910" sldId="290"/>
            <ac:cxnSpMk id="15" creationId="{B349C000-9687-59B7-5675-4387C0E0367B}"/>
          </ac:cxnSpMkLst>
        </pc:cxnChg>
      </pc:sldChg>
      <pc:sldChg chg="add del ord">
        <pc:chgData name="sharvi chaudhari" userId="9a8909b566ad07f1" providerId="LiveId" clId="{4A02B57E-52BC-48CC-9F74-F4B5B16F0AFB}" dt="2023-12-14T17:27:42.323" v="973" actId="47"/>
        <pc:sldMkLst>
          <pc:docMk/>
          <pc:sldMk cId="2393435926" sldId="290"/>
        </pc:sldMkLst>
      </pc:sldChg>
      <pc:sldChg chg="addSp delSp modSp add mod">
        <pc:chgData name="sharvi chaudhari" userId="9a8909b566ad07f1" providerId="LiveId" clId="{4A02B57E-52BC-48CC-9F74-F4B5B16F0AFB}" dt="2023-12-14T17:50:31.085" v="1194" actId="255"/>
        <pc:sldMkLst>
          <pc:docMk/>
          <pc:sldMk cId="3242351720" sldId="291"/>
        </pc:sldMkLst>
        <pc:spChg chg="mod ord">
          <ac:chgData name="sharvi chaudhari" userId="9a8909b566ad07f1" providerId="LiveId" clId="{4A02B57E-52BC-48CC-9F74-F4B5B16F0AFB}" dt="2023-12-14T17:50:31.085" v="1194" actId="255"/>
          <ac:spMkLst>
            <pc:docMk/>
            <pc:sldMk cId="3242351720" sldId="291"/>
            <ac:spMk id="5" creationId="{2B9F5E50-A748-7310-14BE-5AB80527C0BA}"/>
          </ac:spMkLst>
        </pc:spChg>
        <pc:spChg chg="mod ord">
          <ac:chgData name="sharvi chaudhari" userId="9a8909b566ad07f1" providerId="LiveId" clId="{4A02B57E-52BC-48CC-9F74-F4B5B16F0AFB}" dt="2023-12-14T17:50:25.835" v="1193" actId="167"/>
          <ac:spMkLst>
            <pc:docMk/>
            <pc:sldMk cId="3242351720" sldId="291"/>
            <ac:spMk id="13" creationId="{4FE096BB-FFB2-0F1B-5673-413897063518}"/>
          </ac:spMkLst>
        </pc:spChg>
        <pc:picChg chg="del">
          <ac:chgData name="sharvi chaudhari" userId="9a8909b566ad07f1" providerId="LiveId" clId="{4A02B57E-52BC-48CC-9F74-F4B5B16F0AFB}" dt="2023-12-14T17:45:18.781" v="1142" actId="478"/>
          <ac:picMkLst>
            <pc:docMk/>
            <pc:sldMk cId="3242351720" sldId="291"/>
            <ac:picMk id="2" creationId="{8648246A-1FD8-7DF9-BFE1-A580C4702A45}"/>
          </ac:picMkLst>
        </pc:picChg>
        <pc:picChg chg="del">
          <ac:chgData name="sharvi chaudhari" userId="9a8909b566ad07f1" providerId="LiveId" clId="{4A02B57E-52BC-48CC-9F74-F4B5B16F0AFB}" dt="2023-12-14T17:44:33.932" v="1135" actId="478"/>
          <ac:picMkLst>
            <pc:docMk/>
            <pc:sldMk cId="3242351720" sldId="291"/>
            <ac:picMk id="4" creationId="{C44B4539-3D94-1955-B6D4-73972AA6E7AC}"/>
          </ac:picMkLst>
        </pc:picChg>
        <pc:picChg chg="add mod modCrop">
          <ac:chgData name="sharvi chaudhari" userId="9a8909b566ad07f1" providerId="LiveId" clId="{4A02B57E-52BC-48CC-9F74-F4B5B16F0AFB}" dt="2023-12-14T17:45:33.829" v="1146" actId="732"/>
          <ac:picMkLst>
            <pc:docMk/>
            <pc:sldMk cId="3242351720" sldId="291"/>
            <ac:picMk id="6" creationId="{212434AA-3636-4738-D69B-8B7A24F3E80B}"/>
          </ac:picMkLst>
        </pc:picChg>
        <pc:picChg chg="add mod modCrop">
          <ac:chgData name="sharvi chaudhari" userId="9a8909b566ad07f1" providerId="LiveId" clId="{4A02B57E-52BC-48CC-9F74-F4B5B16F0AFB}" dt="2023-12-14T17:45:43.874" v="1147" actId="1076"/>
          <ac:picMkLst>
            <pc:docMk/>
            <pc:sldMk cId="3242351720" sldId="291"/>
            <ac:picMk id="7" creationId="{16E4BF42-FA2F-93C9-517E-5B3D812E72A6}"/>
          </ac:picMkLst>
        </pc:picChg>
        <pc:cxnChg chg="mod">
          <ac:chgData name="sharvi chaudhari" userId="9a8909b566ad07f1" providerId="LiveId" clId="{4A02B57E-52BC-48CC-9F74-F4B5B16F0AFB}" dt="2023-12-14T17:49:19.788" v="1184" actId="1076"/>
          <ac:cxnSpMkLst>
            <pc:docMk/>
            <pc:sldMk cId="3242351720" sldId="291"/>
            <ac:cxnSpMk id="15" creationId="{B349C000-9687-59B7-5675-4387C0E0367B}"/>
          </ac:cxnSpMkLst>
        </pc:cxnChg>
      </pc:sldChg>
      <pc:sldChg chg="addSp delSp modSp add mod">
        <pc:chgData name="sharvi chaudhari" userId="9a8909b566ad07f1" providerId="LiveId" clId="{4A02B57E-52BC-48CC-9F74-F4B5B16F0AFB}" dt="2023-12-14T18:19:14.065" v="1882" actId="692"/>
        <pc:sldMkLst>
          <pc:docMk/>
          <pc:sldMk cId="3666278930" sldId="292"/>
        </pc:sldMkLst>
        <pc:spChg chg="mod">
          <ac:chgData name="sharvi chaudhari" userId="9a8909b566ad07f1" providerId="LiveId" clId="{4A02B57E-52BC-48CC-9F74-F4B5B16F0AFB}" dt="2023-12-14T18:11:01.769" v="1228" actId="1076"/>
          <ac:spMkLst>
            <pc:docMk/>
            <pc:sldMk cId="3666278930" sldId="292"/>
            <ac:spMk id="5" creationId="{2B9F5E50-A748-7310-14BE-5AB80527C0BA}"/>
          </ac:spMkLst>
        </pc:spChg>
        <pc:spChg chg="mod">
          <ac:chgData name="sharvi chaudhari" userId="9a8909b566ad07f1" providerId="LiveId" clId="{4A02B57E-52BC-48CC-9F74-F4B5B16F0AFB}" dt="2023-12-14T17:51:56.828" v="1203" actId="207"/>
          <ac:spMkLst>
            <pc:docMk/>
            <pc:sldMk cId="3666278930" sldId="292"/>
            <ac:spMk id="13" creationId="{4FE096BB-FFB2-0F1B-5673-413897063518}"/>
          </ac:spMkLst>
        </pc:spChg>
        <pc:picChg chg="add mod ord">
          <ac:chgData name="sharvi chaudhari" userId="9a8909b566ad07f1" providerId="LiveId" clId="{4A02B57E-52BC-48CC-9F74-F4B5B16F0AFB}" dt="2023-12-14T18:19:14.065" v="1882" actId="692"/>
          <ac:picMkLst>
            <pc:docMk/>
            <pc:sldMk cId="3666278930" sldId="292"/>
            <ac:picMk id="2" creationId="{5A7D842E-CE88-A43E-2476-16E5BB020391}"/>
          </ac:picMkLst>
        </pc:picChg>
        <pc:picChg chg="add mod ord">
          <ac:chgData name="sharvi chaudhari" userId="9a8909b566ad07f1" providerId="LiveId" clId="{4A02B57E-52BC-48CC-9F74-F4B5B16F0AFB}" dt="2023-12-14T18:12:27.561" v="1239" actId="14100"/>
          <ac:picMkLst>
            <pc:docMk/>
            <pc:sldMk cId="3666278930" sldId="292"/>
            <ac:picMk id="4" creationId="{94BF81A1-EFE7-12C3-945C-EF0277537EBF}"/>
          </ac:picMkLst>
        </pc:picChg>
        <pc:picChg chg="del">
          <ac:chgData name="sharvi chaudhari" userId="9a8909b566ad07f1" providerId="LiveId" clId="{4A02B57E-52BC-48CC-9F74-F4B5B16F0AFB}" dt="2023-12-14T18:12:00.293" v="1234" actId="478"/>
          <ac:picMkLst>
            <pc:docMk/>
            <pc:sldMk cId="3666278930" sldId="292"/>
            <ac:picMk id="6" creationId="{212434AA-3636-4738-D69B-8B7A24F3E80B}"/>
          </ac:picMkLst>
        </pc:picChg>
        <pc:picChg chg="del">
          <ac:chgData name="sharvi chaudhari" userId="9a8909b566ad07f1" providerId="LiveId" clId="{4A02B57E-52BC-48CC-9F74-F4B5B16F0AFB}" dt="2023-12-14T18:11:59.729" v="1233" actId="478"/>
          <ac:picMkLst>
            <pc:docMk/>
            <pc:sldMk cId="3666278930" sldId="292"/>
            <ac:picMk id="7" creationId="{16E4BF42-FA2F-93C9-517E-5B3D812E72A6}"/>
          </ac:picMkLst>
        </pc:picChg>
        <pc:cxnChg chg="mod">
          <ac:chgData name="sharvi chaudhari" userId="9a8909b566ad07f1" providerId="LiveId" clId="{4A02B57E-52BC-48CC-9F74-F4B5B16F0AFB}" dt="2023-12-14T17:54:24.637" v="1221" actId="1076"/>
          <ac:cxnSpMkLst>
            <pc:docMk/>
            <pc:sldMk cId="3666278930" sldId="292"/>
            <ac:cxnSpMk id="15" creationId="{B349C000-9687-59B7-5675-4387C0E0367B}"/>
          </ac:cxnSpMkLst>
        </pc:cxnChg>
      </pc:sldChg>
      <pc:sldChg chg="addSp delSp modSp add mod">
        <pc:chgData name="sharvi chaudhari" userId="9a8909b566ad07f1" providerId="LiveId" clId="{4A02B57E-52BC-48CC-9F74-F4B5B16F0AFB}" dt="2023-12-14T18:18:57.115" v="1838" actId="692"/>
        <pc:sldMkLst>
          <pc:docMk/>
          <pc:sldMk cId="2059109550" sldId="293"/>
        </pc:sldMkLst>
        <pc:spChg chg="mod">
          <ac:chgData name="sharvi chaudhari" userId="9a8909b566ad07f1" providerId="LiveId" clId="{4A02B57E-52BC-48CC-9F74-F4B5B16F0AFB}" dt="2023-12-14T18:15:14.547" v="1271" actId="14100"/>
          <ac:spMkLst>
            <pc:docMk/>
            <pc:sldMk cId="2059109550" sldId="293"/>
            <ac:spMk id="5" creationId="{2B9F5E50-A748-7310-14BE-5AB80527C0BA}"/>
          </ac:spMkLst>
        </pc:spChg>
        <pc:spChg chg="mod">
          <ac:chgData name="sharvi chaudhari" userId="9a8909b566ad07f1" providerId="LiveId" clId="{4A02B57E-52BC-48CC-9F74-F4B5B16F0AFB}" dt="2023-12-14T18:13:30.412" v="1249" actId="255"/>
          <ac:spMkLst>
            <pc:docMk/>
            <pc:sldMk cId="2059109550" sldId="293"/>
            <ac:spMk id="13" creationId="{4FE096BB-FFB2-0F1B-5673-413897063518}"/>
          </ac:spMkLst>
        </pc:spChg>
        <pc:picChg chg="del">
          <ac:chgData name="sharvi chaudhari" userId="9a8909b566ad07f1" providerId="LiveId" clId="{4A02B57E-52BC-48CC-9F74-F4B5B16F0AFB}" dt="2023-12-14T18:15:46.935" v="1276" actId="478"/>
          <ac:picMkLst>
            <pc:docMk/>
            <pc:sldMk cId="2059109550" sldId="293"/>
            <ac:picMk id="2" creationId="{5A7D842E-CE88-A43E-2476-16E5BB020391}"/>
          </ac:picMkLst>
        </pc:picChg>
        <pc:picChg chg="del">
          <ac:chgData name="sharvi chaudhari" userId="9a8909b566ad07f1" providerId="LiveId" clId="{4A02B57E-52BC-48CC-9F74-F4B5B16F0AFB}" dt="2023-12-14T18:15:47.759" v="1277" actId="478"/>
          <ac:picMkLst>
            <pc:docMk/>
            <pc:sldMk cId="2059109550" sldId="293"/>
            <ac:picMk id="4" creationId="{94BF81A1-EFE7-12C3-945C-EF0277537EBF}"/>
          </ac:picMkLst>
        </pc:picChg>
        <pc:picChg chg="add mod ord">
          <ac:chgData name="sharvi chaudhari" userId="9a8909b566ad07f1" providerId="LiveId" clId="{4A02B57E-52BC-48CC-9F74-F4B5B16F0AFB}" dt="2023-12-14T18:16:21.083" v="1287" actId="14100"/>
          <ac:picMkLst>
            <pc:docMk/>
            <pc:sldMk cId="2059109550" sldId="293"/>
            <ac:picMk id="6" creationId="{AE382532-8A91-79DC-7C8A-98EC1367F40E}"/>
          </ac:picMkLst>
        </pc:picChg>
        <pc:picChg chg="add mod ord">
          <ac:chgData name="sharvi chaudhari" userId="9a8909b566ad07f1" providerId="LiveId" clId="{4A02B57E-52BC-48CC-9F74-F4B5B16F0AFB}" dt="2023-12-14T18:18:57.115" v="1838" actId="692"/>
          <ac:picMkLst>
            <pc:docMk/>
            <pc:sldMk cId="2059109550" sldId="293"/>
            <ac:picMk id="7" creationId="{E21C5CD3-8F98-0A6E-39B2-4F83BD9CF18E}"/>
          </ac:picMkLst>
        </pc:picChg>
      </pc:sldChg>
      <pc:sldChg chg="addSp delSp modSp add mod">
        <pc:chgData name="sharvi chaudhari" userId="9a8909b566ad07f1" providerId="LiveId" clId="{4A02B57E-52BC-48CC-9F74-F4B5B16F0AFB}" dt="2023-12-14T18:25:21.782" v="1947" actId="14100"/>
        <pc:sldMkLst>
          <pc:docMk/>
          <pc:sldMk cId="921488316" sldId="294"/>
        </pc:sldMkLst>
        <pc:spChg chg="mod">
          <ac:chgData name="sharvi chaudhari" userId="9a8909b566ad07f1" providerId="LiveId" clId="{4A02B57E-52BC-48CC-9F74-F4B5B16F0AFB}" dt="2023-12-14T18:23:33.195" v="1935" actId="1076"/>
          <ac:spMkLst>
            <pc:docMk/>
            <pc:sldMk cId="921488316" sldId="294"/>
            <ac:spMk id="5" creationId="{2B9F5E50-A748-7310-14BE-5AB80527C0BA}"/>
          </ac:spMkLst>
        </pc:spChg>
        <pc:spChg chg="mod">
          <ac:chgData name="sharvi chaudhari" userId="9a8909b566ad07f1" providerId="LiveId" clId="{4A02B57E-52BC-48CC-9F74-F4B5B16F0AFB}" dt="2023-12-14T18:20:44.395" v="1891" actId="2711"/>
          <ac:spMkLst>
            <pc:docMk/>
            <pc:sldMk cId="921488316" sldId="294"/>
            <ac:spMk id="13" creationId="{4FE096BB-FFB2-0F1B-5673-413897063518}"/>
          </ac:spMkLst>
        </pc:spChg>
        <pc:picChg chg="add mod">
          <ac:chgData name="sharvi chaudhari" userId="9a8909b566ad07f1" providerId="LiveId" clId="{4A02B57E-52BC-48CC-9F74-F4B5B16F0AFB}" dt="2023-12-14T18:25:21.782" v="1947" actId="14100"/>
          <ac:picMkLst>
            <pc:docMk/>
            <pc:sldMk cId="921488316" sldId="294"/>
            <ac:picMk id="2" creationId="{309EF749-A5FB-BC49-5E0A-2FD1E6767EF1}"/>
          </ac:picMkLst>
        </pc:picChg>
        <pc:picChg chg="add mod">
          <ac:chgData name="sharvi chaudhari" userId="9a8909b566ad07f1" providerId="LiveId" clId="{4A02B57E-52BC-48CC-9F74-F4B5B16F0AFB}" dt="2023-12-14T18:24:48.812" v="1943" actId="14100"/>
          <ac:picMkLst>
            <pc:docMk/>
            <pc:sldMk cId="921488316" sldId="294"/>
            <ac:picMk id="4" creationId="{D5A6F9DD-2A0D-28D6-B619-765EF65D1745}"/>
          </ac:picMkLst>
        </pc:picChg>
        <pc:picChg chg="del">
          <ac:chgData name="sharvi chaudhari" userId="9a8909b566ad07f1" providerId="LiveId" clId="{4A02B57E-52BC-48CC-9F74-F4B5B16F0AFB}" dt="2023-12-14T18:24:50.862" v="1944" actId="478"/>
          <ac:picMkLst>
            <pc:docMk/>
            <pc:sldMk cId="921488316" sldId="294"/>
            <ac:picMk id="6" creationId="{AE382532-8A91-79DC-7C8A-98EC1367F40E}"/>
          </ac:picMkLst>
        </pc:picChg>
        <pc:picChg chg="del">
          <ac:chgData name="sharvi chaudhari" userId="9a8909b566ad07f1" providerId="LiveId" clId="{4A02B57E-52BC-48CC-9F74-F4B5B16F0AFB}" dt="2023-12-14T18:24:41.830" v="1941" actId="478"/>
          <ac:picMkLst>
            <pc:docMk/>
            <pc:sldMk cId="921488316" sldId="294"/>
            <ac:picMk id="7" creationId="{E21C5CD3-8F98-0A6E-39B2-4F83BD9CF18E}"/>
          </ac:picMkLst>
        </pc:picChg>
      </pc:sldChg>
      <pc:sldChg chg="addSp delSp modSp add mod ord">
        <pc:chgData name="sharvi chaudhari" userId="9a8909b566ad07f1" providerId="LiveId" clId="{4A02B57E-52BC-48CC-9F74-F4B5B16F0AFB}" dt="2023-12-14T18:33:26.735" v="1992" actId="1076"/>
        <pc:sldMkLst>
          <pc:docMk/>
          <pc:sldMk cId="730216372" sldId="295"/>
        </pc:sldMkLst>
        <pc:spChg chg="mod">
          <ac:chgData name="sharvi chaudhari" userId="9a8909b566ad07f1" providerId="LiveId" clId="{4A02B57E-52BC-48CC-9F74-F4B5B16F0AFB}" dt="2023-12-14T18:33:24.807" v="1990" actId="1076"/>
          <ac:spMkLst>
            <pc:docMk/>
            <pc:sldMk cId="730216372" sldId="295"/>
            <ac:spMk id="3" creationId="{B5C722BD-BE0A-211B-0E77-3061729C3AD4}"/>
          </ac:spMkLst>
        </pc:spChg>
        <pc:spChg chg="mod">
          <ac:chgData name="sharvi chaudhari" userId="9a8909b566ad07f1" providerId="LiveId" clId="{4A02B57E-52BC-48CC-9F74-F4B5B16F0AFB}" dt="2023-12-14T18:31:59.527" v="1972" actId="255"/>
          <ac:spMkLst>
            <pc:docMk/>
            <pc:sldMk cId="730216372" sldId="295"/>
            <ac:spMk id="5" creationId="{2B9F5E50-A748-7310-14BE-5AB80527C0BA}"/>
          </ac:spMkLst>
        </pc:spChg>
        <pc:spChg chg="mod">
          <ac:chgData name="sharvi chaudhari" userId="9a8909b566ad07f1" providerId="LiveId" clId="{4A02B57E-52BC-48CC-9F74-F4B5B16F0AFB}" dt="2023-12-14T18:30:54.128" v="1957" actId="255"/>
          <ac:spMkLst>
            <pc:docMk/>
            <pc:sldMk cId="730216372" sldId="295"/>
            <ac:spMk id="13" creationId="{4FE096BB-FFB2-0F1B-5673-413897063518}"/>
          </ac:spMkLst>
        </pc:spChg>
        <pc:picChg chg="add mod">
          <ac:chgData name="sharvi chaudhari" userId="9a8909b566ad07f1" providerId="LiveId" clId="{4A02B57E-52BC-48CC-9F74-F4B5B16F0AFB}" dt="2023-12-14T18:33:26.735" v="1992" actId="1076"/>
          <ac:picMkLst>
            <pc:docMk/>
            <pc:sldMk cId="730216372" sldId="295"/>
            <ac:picMk id="2" creationId="{2B1B9AED-2364-7C57-5998-C51F4FF3A449}"/>
          </ac:picMkLst>
        </pc:picChg>
        <pc:picChg chg="add mod">
          <ac:chgData name="sharvi chaudhari" userId="9a8909b566ad07f1" providerId="LiveId" clId="{4A02B57E-52BC-48CC-9F74-F4B5B16F0AFB}" dt="2023-12-14T18:33:26.735" v="1992" actId="1076"/>
          <ac:picMkLst>
            <pc:docMk/>
            <pc:sldMk cId="730216372" sldId="295"/>
            <ac:picMk id="4" creationId="{0AEF5B22-5626-2B4C-048B-E4E8C618E28F}"/>
          </ac:picMkLst>
        </pc:picChg>
        <pc:picChg chg="del">
          <ac:chgData name="sharvi chaudhari" userId="9a8909b566ad07f1" providerId="LiveId" clId="{4A02B57E-52BC-48CC-9F74-F4B5B16F0AFB}" dt="2023-12-14T18:32:24.732" v="1977" actId="478"/>
          <ac:picMkLst>
            <pc:docMk/>
            <pc:sldMk cId="730216372" sldId="295"/>
            <ac:picMk id="6" creationId="{AE382532-8A91-79DC-7C8A-98EC1367F40E}"/>
          </ac:picMkLst>
        </pc:picChg>
        <pc:picChg chg="del">
          <ac:chgData name="sharvi chaudhari" userId="9a8909b566ad07f1" providerId="LiveId" clId="{4A02B57E-52BC-48CC-9F74-F4B5B16F0AFB}" dt="2023-12-14T18:32:23.773" v="1976" actId="478"/>
          <ac:picMkLst>
            <pc:docMk/>
            <pc:sldMk cId="730216372" sldId="295"/>
            <ac:picMk id="7" creationId="{E21C5CD3-8F98-0A6E-39B2-4F83BD9CF18E}"/>
          </ac:picMkLst>
        </pc:picChg>
        <pc:picChg chg="add mod">
          <ac:chgData name="sharvi chaudhari" userId="9a8909b566ad07f1" providerId="LiveId" clId="{4A02B57E-52BC-48CC-9F74-F4B5B16F0AFB}" dt="2023-12-14T18:33:26.735" v="1992" actId="1076"/>
          <ac:picMkLst>
            <pc:docMk/>
            <pc:sldMk cId="730216372" sldId="295"/>
            <ac:picMk id="8" creationId="{72052E08-9C95-7DAD-ECC7-35C4E188E9E7}"/>
          </ac:picMkLst>
        </pc:picChg>
      </pc:sldChg>
      <pc:sldChg chg="addSp delSp modSp add mod ord">
        <pc:chgData name="sharvi chaudhari" userId="9a8909b566ad07f1" providerId="LiveId" clId="{4A02B57E-52BC-48CC-9F74-F4B5B16F0AFB}" dt="2023-12-14T18:38:27.083" v="2060" actId="1076"/>
        <pc:sldMkLst>
          <pc:docMk/>
          <pc:sldMk cId="1231558544" sldId="296"/>
        </pc:sldMkLst>
        <pc:spChg chg="add del mod">
          <ac:chgData name="sharvi chaudhari" userId="9a8909b566ad07f1" providerId="LiveId" clId="{4A02B57E-52BC-48CC-9F74-F4B5B16F0AFB}" dt="2023-12-14T18:35:16.686" v="2022" actId="478"/>
          <ac:spMkLst>
            <pc:docMk/>
            <pc:sldMk cId="1231558544" sldId="296"/>
            <ac:spMk id="3" creationId="{C901516E-E692-EAC7-07E7-1E9965C46F0E}"/>
          </ac:spMkLst>
        </pc:spChg>
        <pc:spChg chg="add del mod">
          <ac:chgData name="sharvi chaudhari" userId="9a8909b566ad07f1" providerId="LiveId" clId="{4A02B57E-52BC-48CC-9F74-F4B5B16F0AFB}" dt="2023-12-14T18:35:41.078" v="2024" actId="478"/>
          <ac:spMkLst>
            <pc:docMk/>
            <pc:sldMk cId="1231558544" sldId="296"/>
            <ac:spMk id="4" creationId="{9A0929F4-1BE1-7FFA-633D-C3E56A969AD7}"/>
          </ac:spMkLst>
        </pc:spChg>
        <pc:spChg chg="add del mod">
          <ac:chgData name="sharvi chaudhari" userId="9a8909b566ad07f1" providerId="LiveId" clId="{4A02B57E-52BC-48CC-9F74-F4B5B16F0AFB}" dt="2023-12-14T18:36:21.837" v="2029" actId="478"/>
          <ac:spMkLst>
            <pc:docMk/>
            <pc:sldMk cId="1231558544" sldId="296"/>
            <ac:spMk id="6" creationId="{657F24D1-EB20-806D-CC1B-56AAD0C8FD93}"/>
          </ac:spMkLst>
        </pc:spChg>
        <pc:spChg chg="add mod">
          <ac:chgData name="sharvi chaudhari" userId="9a8909b566ad07f1" providerId="LiveId" clId="{4A02B57E-52BC-48CC-9F74-F4B5B16F0AFB}" dt="2023-12-14T18:36:19.544" v="2028" actId="1076"/>
          <ac:spMkLst>
            <pc:docMk/>
            <pc:sldMk cId="1231558544" sldId="296"/>
            <ac:spMk id="7" creationId="{F47607EF-9625-5B83-DEA8-18282D8F5164}"/>
          </ac:spMkLst>
        </pc:spChg>
        <pc:spChg chg="add mod">
          <ac:chgData name="sharvi chaudhari" userId="9a8909b566ad07f1" providerId="LiveId" clId="{4A02B57E-52BC-48CC-9F74-F4B5B16F0AFB}" dt="2023-12-14T18:36:19.544" v="2028" actId="1076"/>
          <ac:spMkLst>
            <pc:docMk/>
            <pc:sldMk cId="1231558544" sldId="296"/>
            <ac:spMk id="9" creationId="{0BCC9CE2-7817-A134-4105-8DE4894BB8AF}"/>
          </ac:spMkLst>
        </pc:spChg>
        <pc:spChg chg="add mod">
          <ac:chgData name="sharvi chaudhari" userId="9a8909b566ad07f1" providerId="LiveId" clId="{4A02B57E-52BC-48CC-9F74-F4B5B16F0AFB}" dt="2023-12-14T18:36:19.544" v="2028" actId="1076"/>
          <ac:spMkLst>
            <pc:docMk/>
            <pc:sldMk cId="1231558544" sldId="296"/>
            <ac:spMk id="12" creationId="{1C601E7B-E248-D285-B20B-274538E26CBE}"/>
          </ac:spMkLst>
        </pc:spChg>
        <pc:spChg chg="mod">
          <ac:chgData name="sharvi chaudhari" userId="9a8909b566ad07f1" providerId="LiveId" clId="{4A02B57E-52BC-48CC-9F74-F4B5B16F0AFB}" dt="2023-12-14T18:34:51.544" v="2018" actId="1076"/>
          <ac:spMkLst>
            <pc:docMk/>
            <pc:sldMk cId="1231558544" sldId="296"/>
            <ac:spMk id="13" creationId="{4FE096BB-FFB2-0F1B-5673-413897063518}"/>
          </ac:spMkLst>
        </pc:spChg>
        <pc:spChg chg="add mod">
          <ac:chgData name="sharvi chaudhari" userId="9a8909b566ad07f1" providerId="LiveId" clId="{4A02B57E-52BC-48CC-9F74-F4B5B16F0AFB}" dt="2023-12-14T18:36:19.544" v="2028" actId="1076"/>
          <ac:spMkLst>
            <pc:docMk/>
            <pc:sldMk cId="1231558544" sldId="296"/>
            <ac:spMk id="16" creationId="{AF68C4DC-3611-0BE0-A006-DFA760BEC910}"/>
          </ac:spMkLst>
        </pc:spChg>
        <pc:spChg chg="add mod">
          <ac:chgData name="sharvi chaudhari" userId="9a8909b566ad07f1" providerId="LiveId" clId="{4A02B57E-52BC-48CC-9F74-F4B5B16F0AFB}" dt="2023-12-14T18:36:19.544" v="2028" actId="1076"/>
          <ac:spMkLst>
            <pc:docMk/>
            <pc:sldMk cId="1231558544" sldId="296"/>
            <ac:spMk id="18" creationId="{720BEB4A-6852-A9AA-C7DB-D42C4E0CBCA6}"/>
          </ac:spMkLst>
        </pc:spChg>
        <pc:spChg chg="del">
          <ac:chgData name="sharvi chaudhari" userId="9a8909b566ad07f1" providerId="LiveId" clId="{4A02B57E-52BC-48CC-9F74-F4B5B16F0AFB}" dt="2023-12-14T18:35:13.677" v="2020" actId="478"/>
          <ac:spMkLst>
            <pc:docMk/>
            <pc:sldMk cId="1231558544" sldId="296"/>
            <ac:spMk id="19" creationId="{DBA6885C-42A7-76C2-656A-CA53B6F4C11D}"/>
          </ac:spMkLst>
        </pc:spChg>
        <pc:spChg chg="add mod">
          <ac:chgData name="sharvi chaudhari" userId="9a8909b566ad07f1" providerId="LiveId" clId="{4A02B57E-52BC-48CC-9F74-F4B5B16F0AFB}" dt="2023-12-14T18:36:13.129" v="2027"/>
          <ac:spMkLst>
            <pc:docMk/>
            <pc:sldMk cId="1231558544" sldId="296"/>
            <ac:spMk id="21" creationId="{ACAD6FA8-6C1B-A24A-139B-C9DA336E8D9E}"/>
          </ac:spMkLst>
        </pc:spChg>
        <pc:spChg chg="add mod">
          <ac:chgData name="sharvi chaudhari" userId="9a8909b566ad07f1" providerId="LiveId" clId="{4A02B57E-52BC-48CC-9F74-F4B5B16F0AFB}" dt="2023-12-14T18:38:27.083" v="2060" actId="1076"/>
          <ac:spMkLst>
            <pc:docMk/>
            <pc:sldMk cId="1231558544" sldId="296"/>
            <ac:spMk id="22" creationId="{45D086A4-A323-F4AC-7484-C3C09AAD0AF2}"/>
          </ac:spMkLst>
        </pc:spChg>
        <pc:spChg chg="add mod">
          <ac:chgData name="sharvi chaudhari" userId="9a8909b566ad07f1" providerId="LiveId" clId="{4A02B57E-52BC-48CC-9F74-F4B5B16F0AFB}" dt="2023-12-14T18:36:13.129" v="2027"/>
          <ac:spMkLst>
            <pc:docMk/>
            <pc:sldMk cId="1231558544" sldId="296"/>
            <ac:spMk id="23" creationId="{951827A8-3E42-05F9-5617-87BCA134ABD5}"/>
          </ac:spMkLst>
        </pc:spChg>
        <pc:spChg chg="add mod">
          <ac:chgData name="sharvi chaudhari" userId="9a8909b566ad07f1" providerId="LiveId" clId="{4A02B57E-52BC-48CC-9F74-F4B5B16F0AFB}" dt="2023-12-14T18:37:48.189" v="2052" actId="1076"/>
          <ac:spMkLst>
            <pc:docMk/>
            <pc:sldMk cId="1231558544" sldId="296"/>
            <ac:spMk id="24" creationId="{986CD29A-C3D7-BCF4-809B-9DB417CCED26}"/>
          </ac:spMkLst>
        </pc:spChg>
        <pc:spChg chg="add mod">
          <ac:chgData name="sharvi chaudhari" userId="9a8909b566ad07f1" providerId="LiveId" clId="{4A02B57E-52BC-48CC-9F74-F4B5B16F0AFB}" dt="2023-12-14T18:36:13.129" v="2027"/>
          <ac:spMkLst>
            <pc:docMk/>
            <pc:sldMk cId="1231558544" sldId="296"/>
            <ac:spMk id="25" creationId="{BF7890FC-8D73-F6F6-F9FE-625A3DE710CE}"/>
          </ac:spMkLst>
        </pc:spChg>
        <pc:spChg chg="add mod">
          <ac:chgData name="sharvi chaudhari" userId="9a8909b566ad07f1" providerId="LiveId" clId="{4A02B57E-52BC-48CC-9F74-F4B5B16F0AFB}" dt="2023-12-14T18:37:15.323" v="2043" actId="2711"/>
          <ac:spMkLst>
            <pc:docMk/>
            <pc:sldMk cId="1231558544" sldId="296"/>
            <ac:spMk id="26" creationId="{6A8280E4-570E-DB7C-C447-E555579A2A67}"/>
          </ac:spMkLst>
        </pc:spChg>
        <pc:spChg chg="add mod">
          <ac:chgData name="sharvi chaudhari" userId="9a8909b566ad07f1" providerId="LiveId" clId="{4A02B57E-52BC-48CC-9F74-F4B5B16F0AFB}" dt="2023-12-14T18:36:13.129" v="2027"/>
          <ac:spMkLst>
            <pc:docMk/>
            <pc:sldMk cId="1231558544" sldId="296"/>
            <ac:spMk id="27" creationId="{4924F2EA-E687-E808-3D61-09D42BD37BCE}"/>
          </ac:spMkLst>
        </pc:spChg>
        <pc:spChg chg="add mod">
          <ac:chgData name="sharvi chaudhari" userId="9a8909b566ad07f1" providerId="LiveId" clId="{4A02B57E-52BC-48CC-9F74-F4B5B16F0AFB}" dt="2023-12-14T18:37:00.579" v="2039" actId="255"/>
          <ac:spMkLst>
            <pc:docMk/>
            <pc:sldMk cId="1231558544" sldId="296"/>
            <ac:spMk id="28" creationId="{76C43C69-EC99-36C5-846D-42E844579D2B}"/>
          </ac:spMkLst>
        </pc:spChg>
        <pc:spChg chg="add mod topLvl">
          <ac:chgData name="sharvi chaudhari" userId="9a8909b566ad07f1" providerId="LiveId" clId="{4A02B57E-52BC-48CC-9F74-F4B5B16F0AFB}" dt="2023-12-14T18:36:33.608" v="2033" actId="478"/>
          <ac:spMkLst>
            <pc:docMk/>
            <pc:sldMk cId="1231558544" sldId="296"/>
            <ac:spMk id="29" creationId="{8EC5477C-FE2B-868E-1AA8-30B80682A8CB}"/>
          </ac:spMkLst>
        </pc:spChg>
        <pc:spChg chg="add del mod topLvl">
          <ac:chgData name="sharvi chaudhari" userId="9a8909b566ad07f1" providerId="LiveId" clId="{4A02B57E-52BC-48CC-9F74-F4B5B16F0AFB}" dt="2023-12-14T18:36:48.825" v="2036" actId="207"/>
          <ac:spMkLst>
            <pc:docMk/>
            <pc:sldMk cId="1231558544" sldId="296"/>
            <ac:spMk id="30" creationId="{D7D49A48-816E-CD41-6BC7-BDA33A1B90B6}"/>
          </ac:spMkLst>
        </pc:spChg>
        <pc:grpChg chg="add del mod">
          <ac:chgData name="sharvi chaudhari" userId="9a8909b566ad07f1" providerId="LiveId" clId="{4A02B57E-52BC-48CC-9F74-F4B5B16F0AFB}" dt="2023-12-14T18:36:33.608" v="2033" actId="478"/>
          <ac:grpSpMkLst>
            <pc:docMk/>
            <pc:sldMk cId="1231558544" sldId="296"/>
            <ac:grpSpMk id="8" creationId="{BF371D8E-30A8-5EE5-E4C3-FC23E2090FF8}"/>
          </ac:grpSpMkLst>
        </pc:grpChg>
        <pc:grpChg chg="add mod">
          <ac:chgData name="sharvi chaudhari" userId="9a8909b566ad07f1" providerId="LiveId" clId="{4A02B57E-52BC-48CC-9F74-F4B5B16F0AFB}" dt="2023-12-14T18:37:03.442" v="2040" actId="14100"/>
          <ac:grpSpMkLst>
            <pc:docMk/>
            <pc:sldMk cId="1231558544" sldId="296"/>
            <ac:grpSpMk id="10" creationId="{F1899A9E-4FE9-0547-F659-041C7F60A9A8}"/>
          </ac:grpSpMkLst>
        </pc:grpChg>
        <pc:grpChg chg="add mod">
          <ac:chgData name="sharvi chaudhari" userId="9a8909b566ad07f1" providerId="LiveId" clId="{4A02B57E-52BC-48CC-9F74-F4B5B16F0AFB}" dt="2023-12-14T18:37:23.251" v="2045" actId="1076"/>
          <ac:grpSpMkLst>
            <pc:docMk/>
            <pc:sldMk cId="1231558544" sldId="296"/>
            <ac:grpSpMk id="14" creationId="{13EE67E6-0B84-F93E-1EA3-A5DA588F8AA2}"/>
          </ac:grpSpMkLst>
        </pc:grpChg>
        <pc:grpChg chg="add mod">
          <ac:chgData name="sharvi chaudhari" userId="9a8909b566ad07f1" providerId="LiveId" clId="{4A02B57E-52BC-48CC-9F74-F4B5B16F0AFB}" dt="2023-12-14T18:36:19.544" v="2028" actId="1076"/>
          <ac:grpSpMkLst>
            <pc:docMk/>
            <pc:sldMk cId="1231558544" sldId="296"/>
            <ac:grpSpMk id="17" creationId="{2BEF33BE-D5AF-AB5F-C484-448319965125}"/>
          </ac:grpSpMkLst>
        </pc:grpChg>
        <pc:grpChg chg="add mod">
          <ac:chgData name="sharvi chaudhari" userId="9a8909b566ad07f1" providerId="LiveId" clId="{4A02B57E-52BC-48CC-9F74-F4B5B16F0AFB}" dt="2023-12-14T18:36:19.544" v="2028" actId="1076"/>
          <ac:grpSpMkLst>
            <pc:docMk/>
            <pc:sldMk cId="1231558544" sldId="296"/>
            <ac:grpSpMk id="20" creationId="{AF9644AC-33D2-9313-8062-F5FBF0085C57}"/>
          </ac:grpSpMkLst>
        </pc:grpChg>
        <pc:picChg chg="add del">
          <ac:chgData name="sharvi chaudhari" userId="9a8909b566ad07f1" providerId="LiveId" clId="{4A02B57E-52BC-48CC-9F74-F4B5B16F0AFB}" dt="2023-12-14T18:35:42.630" v="2026" actId="478"/>
          <ac:picMkLst>
            <pc:docMk/>
            <pc:sldMk cId="1231558544" sldId="296"/>
            <ac:picMk id="5" creationId="{F6C3BC4C-CE2F-E89D-2FCD-EA39FD2DD868}"/>
          </ac:picMkLst>
        </pc:picChg>
        <pc:cxnChg chg="mod">
          <ac:chgData name="sharvi chaudhari" userId="9a8909b566ad07f1" providerId="LiveId" clId="{4A02B57E-52BC-48CC-9F74-F4B5B16F0AFB}" dt="2023-12-14T18:34:56.224" v="2019" actId="14100"/>
          <ac:cxnSpMkLst>
            <pc:docMk/>
            <pc:sldMk cId="1231558544" sldId="296"/>
            <ac:cxnSpMk id="15" creationId="{B349C000-9687-59B7-5675-4387C0E0367B}"/>
          </ac:cxnSpMkLst>
        </pc:cxnChg>
      </pc:sldChg>
      <pc:sldChg chg="add del">
        <pc:chgData name="sharvi chaudhari" userId="9a8909b566ad07f1" providerId="LiveId" clId="{4A02B57E-52BC-48CC-9F74-F4B5B16F0AFB}" dt="2023-12-14T18:42:14.726" v="2110" actId="47"/>
        <pc:sldMkLst>
          <pc:docMk/>
          <pc:sldMk cId="2645031787" sldId="297"/>
        </pc:sldMkLst>
      </pc:sldChg>
      <pc:sldChg chg="addSp delSp modSp add mod">
        <pc:chgData name="sharvi chaudhari" userId="9a8909b566ad07f1" providerId="LiveId" clId="{4A02B57E-52BC-48CC-9F74-F4B5B16F0AFB}" dt="2023-12-14T18:41:39.395" v="2104" actId="478"/>
        <pc:sldMkLst>
          <pc:docMk/>
          <pc:sldMk cId="3274270748" sldId="298"/>
        </pc:sldMkLst>
        <pc:spChg chg="add del mod">
          <ac:chgData name="sharvi chaudhari" userId="9a8909b566ad07f1" providerId="LiveId" clId="{4A02B57E-52BC-48CC-9F74-F4B5B16F0AFB}" dt="2023-12-14T18:41:39.395" v="2104" actId="478"/>
          <ac:spMkLst>
            <pc:docMk/>
            <pc:sldMk cId="3274270748" sldId="298"/>
            <ac:spMk id="3" creationId="{7614B5E0-9BBC-1809-C701-D005831629BA}"/>
          </ac:spMkLst>
        </pc:spChg>
        <pc:picChg chg="add mod">
          <ac:chgData name="sharvi chaudhari" userId="9a8909b566ad07f1" providerId="LiveId" clId="{4A02B57E-52BC-48CC-9F74-F4B5B16F0AFB}" dt="2023-12-14T18:41:37.789" v="2103" actId="14100"/>
          <ac:picMkLst>
            <pc:docMk/>
            <pc:sldMk cId="3274270748" sldId="298"/>
            <ac:picMk id="2" creationId="{3C461549-22E7-1ED8-3A28-46917A20ED0A}"/>
          </ac:picMkLst>
        </pc:picChg>
        <pc:picChg chg="del">
          <ac:chgData name="sharvi chaudhari" userId="9a8909b566ad07f1" providerId="LiveId" clId="{4A02B57E-52BC-48CC-9F74-F4B5B16F0AFB}" dt="2023-12-14T18:40:46.811" v="2086" actId="478"/>
          <ac:picMkLst>
            <pc:docMk/>
            <pc:sldMk cId="3274270748" sldId="298"/>
            <ac:picMk id="31" creationId="{6B4F756F-548B-182F-0861-5810BB84DB37}"/>
          </ac:picMkLst>
        </pc:picChg>
      </pc:sldChg>
      <pc:sldChg chg="addSp delSp modSp add mod">
        <pc:chgData name="sharvi chaudhari" userId="9a8909b566ad07f1" providerId="LiveId" clId="{4A02B57E-52BC-48CC-9F74-F4B5B16F0AFB}" dt="2023-12-14T18:42:10.070" v="2109" actId="14100"/>
        <pc:sldMkLst>
          <pc:docMk/>
          <pc:sldMk cId="3807092979" sldId="299"/>
        </pc:sldMkLst>
        <pc:picChg chg="del">
          <ac:chgData name="sharvi chaudhari" userId="9a8909b566ad07f1" providerId="LiveId" clId="{4A02B57E-52BC-48CC-9F74-F4B5B16F0AFB}" dt="2023-12-14T18:41:58.859" v="2106" actId="478"/>
          <ac:picMkLst>
            <pc:docMk/>
            <pc:sldMk cId="3807092979" sldId="299"/>
            <ac:picMk id="2" creationId="{3C461549-22E7-1ED8-3A28-46917A20ED0A}"/>
          </ac:picMkLst>
        </pc:picChg>
        <pc:picChg chg="add mod">
          <ac:chgData name="sharvi chaudhari" userId="9a8909b566ad07f1" providerId="LiveId" clId="{4A02B57E-52BC-48CC-9F74-F4B5B16F0AFB}" dt="2023-12-14T18:42:10.070" v="2109" actId="14100"/>
          <ac:picMkLst>
            <pc:docMk/>
            <pc:sldMk cId="3807092979" sldId="299"/>
            <ac:picMk id="3" creationId="{AED86923-8915-A202-5F15-6BFE5EE1D5E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12/14/2023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12/14/2023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361885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99191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322359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157474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101287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584889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a:p>
        </p:txBody>
      </p:sp>
    </p:spTree>
    <p:extLst>
      <p:ext uri="{BB962C8B-B14F-4D97-AF65-F5344CB8AC3E}">
        <p14:creationId xmlns:p14="http://schemas.microsoft.com/office/powerpoint/2010/main" val="185197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17</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352418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6676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202217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6069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201562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42375855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3595F1-30E0-9594-D096-C313767DEB0D}"/>
              </a:ext>
            </a:extLst>
          </p:cNvPr>
          <p:cNvSpPr txBox="1"/>
          <p:nvPr/>
        </p:nvSpPr>
        <p:spPr>
          <a:xfrm>
            <a:off x="7427921" y="2727037"/>
            <a:ext cx="4616298" cy="1415772"/>
          </a:xfrm>
          <a:prstGeom prst="rect">
            <a:avLst/>
          </a:prstGeom>
          <a:noFill/>
        </p:spPr>
        <p:txBody>
          <a:bodyPr wrap="square" rtlCol="0">
            <a:spAutoFit/>
          </a:bodyPr>
          <a:lstStyle/>
          <a:p>
            <a:r>
              <a:rPr lang="en-US" sz="44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HR ANALYTICS</a:t>
            </a:r>
          </a:p>
          <a:p>
            <a:endParaRPr lang="en-US" dirty="0"/>
          </a:p>
          <a:p>
            <a:r>
              <a:rPr lang="en-US" sz="2400" dirty="0">
                <a:solidFill>
                  <a:srgbClr val="C3D0DB"/>
                </a:solidFill>
              </a:rPr>
              <a:t>EMPLOYEE ATTRITION/ RETENTION</a:t>
            </a:r>
            <a:endParaRPr lang="en-IN" sz="2400" dirty="0">
              <a:solidFill>
                <a:srgbClr val="C3D0DB"/>
              </a:solidFill>
            </a:endParaRPr>
          </a:p>
        </p:txBody>
      </p:sp>
      <p:sp>
        <p:nvSpPr>
          <p:cNvPr id="13" name="TextBox 12">
            <a:extLst>
              <a:ext uri="{FF2B5EF4-FFF2-40B4-BE49-F238E27FC236}">
                <a16:creationId xmlns:a16="http://schemas.microsoft.com/office/drawing/2014/main" id="{A20501D0-CFBA-C402-BC21-3E44ABD248EE}"/>
              </a:ext>
            </a:extLst>
          </p:cNvPr>
          <p:cNvSpPr txBox="1"/>
          <p:nvPr/>
        </p:nvSpPr>
        <p:spPr>
          <a:xfrm>
            <a:off x="10161884" y="5904573"/>
            <a:ext cx="2030115" cy="738664"/>
          </a:xfrm>
          <a:prstGeom prst="rect">
            <a:avLst/>
          </a:prstGeom>
          <a:noFill/>
        </p:spPr>
        <p:txBody>
          <a:bodyPr wrap="square" rtlCol="0">
            <a:spAutoFit/>
          </a:bodyPr>
          <a:lstStyle/>
          <a:p>
            <a:pPr algn="ctr"/>
            <a:r>
              <a:rPr lang="en-IN" sz="1400" u="sng" dirty="0">
                <a:solidFill>
                  <a:schemeClr val="bg1">
                    <a:lumMod val="75000"/>
                  </a:schemeClr>
                </a:solidFill>
                <a:latin typeface="Century Gothic" panose="020B0502020202020204" pitchFamily="34" charset="0"/>
              </a:rPr>
              <a:t>Team 3</a:t>
            </a:r>
          </a:p>
          <a:p>
            <a:pPr algn="ctr"/>
            <a:r>
              <a:rPr lang="en-IN" sz="1400" dirty="0">
                <a:solidFill>
                  <a:schemeClr val="bg1">
                    <a:lumMod val="75000"/>
                  </a:schemeClr>
                </a:solidFill>
                <a:latin typeface="Century Gothic" panose="020B0502020202020204" pitchFamily="34" charset="0"/>
              </a:rPr>
              <a:t>Shubham Shinde</a:t>
            </a:r>
          </a:p>
          <a:p>
            <a:pPr algn="ctr"/>
            <a:r>
              <a:rPr lang="en-IN" sz="1400" dirty="0">
                <a:solidFill>
                  <a:schemeClr val="bg1">
                    <a:lumMod val="75000"/>
                  </a:schemeClr>
                </a:solidFill>
                <a:latin typeface="Century Gothic" panose="020B0502020202020204" pitchFamily="34" charset="0"/>
              </a:rPr>
              <a:t>Aniket </a:t>
            </a:r>
            <a:r>
              <a:rPr lang="en-IN" sz="1400" dirty="0" err="1">
                <a:solidFill>
                  <a:schemeClr val="bg1">
                    <a:lumMod val="75000"/>
                  </a:schemeClr>
                </a:solidFill>
                <a:latin typeface="Century Gothic" panose="020B0502020202020204" pitchFamily="34" charset="0"/>
              </a:rPr>
              <a:t>Khartad</a:t>
            </a:r>
            <a:endParaRPr lang="en-IN" sz="1400" dirty="0">
              <a:solidFill>
                <a:schemeClr val="bg1">
                  <a:lumMod val="75000"/>
                </a:schemeClr>
              </a:solidFill>
            </a:endParaRPr>
          </a:p>
        </p:txBody>
      </p:sp>
      <p:pic>
        <p:nvPicPr>
          <p:cNvPr id="29" name="Picture 28">
            <a:extLst>
              <a:ext uri="{FF2B5EF4-FFF2-40B4-BE49-F238E27FC236}">
                <a16:creationId xmlns:a16="http://schemas.microsoft.com/office/drawing/2014/main" id="{50077872-79F1-A2D3-9CDF-553AE98B4E88}"/>
              </a:ext>
            </a:extLst>
          </p:cNvPr>
          <p:cNvPicPr>
            <a:picLocks noChangeAspect="1"/>
          </p:cNvPicPr>
          <p:nvPr/>
        </p:nvPicPr>
        <p:blipFill>
          <a:blip r:embed="rId3"/>
          <a:stretch>
            <a:fillRect/>
          </a:stretch>
        </p:blipFill>
        <p:spPr>
          <a:xfrm>
            <a:off x="0" y="-558992"/>
            <a:ext cx="6608637" cy="6572058"/>
          </a:xfrm>
          <a:prstGeom prst="rect">
            <a:avLst/>
          </a:prstGeom>
        </p:spPr>
      </p:pic>
      <p:cxnSp>
        <p:nvCxnSpPr>
          <p:cNvPr id="31" name="Straight Connector 30">
            <a:extLst>
              <a:ext uri="{FF2B5EF4-FFF2-40B4-BE49-F238E27FC236}">
                <a16:creationId xmlns:a16="http://schemas.microsoft.com/office/drawing/2014/main" id="{B603BCFF-C663-49A5-FDDC-431317E7DDA9}"/>
              </a:ext>
            </a:extLst>
          </p:cNvPr>
          <p:cNvCxnSpPr>
            <a:cxnSpLocks/>
            <a:endCxn id="5" idx="1"/>
          </p:cNvCxnSpPr>
          <p:nvPr/>
        </p:nvCxnSpPr>
        <p:spPr>
          <a:xfrm flipH="1">
            <a:off x="7427921" y="3429000"/>
            <a:ext cx="4764079" cy="59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descr="Graphical user interface, text, application, Word&#10;&#10;Description automatically generated">
            <a:extLst>
              <a:ext uri="{FF2B5EF4-FFF2-40B4-BE49-F238E27FC236}">
                <a16:creationId xmlns:a16="http://schemas.microsoft.com/office/drawing/2014/main" id="{AE382532-8A91-79DC-7C8A-98EC1367F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91" y="1020495"/>
            <a:ext cx="5493662" cy="1116314"/>
          </a:xfrm>
          <a:prstGeom prst="rect">
            <a:avLst/>
          </a:prstGeom>
        </p:spPr>
      </p:pic>
      <p:pic>
        <p:nvPicPr>
          <p:cNvPr id="7" name="Picture 6">
            <a:extLst>
              <a:ext uri="{FF2B5EF4-FFF2-40B4-BE49-F238E27FC236}">
                <a16:creationId xmlns:a16="http://schemas.microsoft.com/office/drawing/2014/main" id="{E21C5CD3-8F98-0A6E-39B2-4F83BD9CF18E}"/>
              </a:ext>
            </a:extLst>
          </p:cNvPr>
          <p:cNvPicPr>
            <a:picLocks noChangeAspect="1"/>
          </p:cNvPicPr>
          <p:nvPr/>
        </p:nvPicPr>
        <p:blipFill>
          <a:blip r:embed="rId4"/>
          <a:stretch>
            <a:fillRect/>
          </a:stretch>
        </p:blipFill>
        <p:spPr>
          <a:xfrm>
            <a:off x="420491" y="2502567"/>
            <a:ext cx="5499046" cy="3407343"/>
          </a:xfrm>
          <a:prstGeom prst="rect">
            <a:avLst/>
          </a:prstGeom>
          <a:ln w="25400" cmpd="sng">
            <a:solidFill>
              <a:schemeClr val="bg1"/>
            </a:solidFill>
          </a:ln>
          <a:effectLst>
            <a:outerShdw blurRad="50800" dist="50800" dir="5400000" sx="1000" sy="1000" algn="ctr" rotWithShape="0">
              <a:schemeClr val="bg1"/>
            </a:outerShdw>
          </a:effectLst>
        </p:spPr>
      </p:pic>
      <p:sp>
        <p:nvSpPr>
          <p:cNvPr id="13" name="TextBox 12">
            <a:extLst>
              <a:ext uri="{FF2B5EF4-FFF2-40B4-BE49-F238E27FC236}">
                <a16:creationId xmlns:a16="http://schemas.microsoft.com/office/drawing/2014/main" id="{4FE096BB-FFB2-0F1B-5673-413897063518}"/>
              </a:ext>
            </a:extLst>
          </p:cNvPr>
          <p:cNvSpPr txBox="1"/>
          <p:nvPr/>
        </p:nvSpPr>
        <p:spPr>
          <a:xfrm>
            <a:off x="7189455" y="405476"/>
            <a:ext cx="5967764" cy="1292662"/>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4</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Average Working Years for each Department</a:t>
            </a:r>
          </a:p>
          <a:p>
            <a:endParaRPr lang="en-US" dirty="0"/>
          </a:p>
        </p:txBody>
      </p:sp>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6879372" y="1665565"/>
            <a:ext cx="5140187" cy="4643056"/>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26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endParaRPr lang="en-IN" sz="2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114300" indent="-342900" algn="just">
              <a:lnSpc>
                <a:spcPct val="150000"/>
              </a:lnSpc>
              <a:buClrTx/>
              <a:buSzTx/>
            </a:pP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Avg Working Years for each Department wise Ranges from 20.30 to 20.65.</a:t>
            </a:r>
          </a:p>
          <a:p>
            <a:pPr marL="114300" indent="-342900" algn="just">
              <a:lnSpc>
                <a:spcPct val="150000"/>
              </a:lnSpc>
              <a:buClrTx/>
              <a:buSzTx/>
            </a:pP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Software is the Department with highest Avg Working Years at 20.65 where as Research and Development is the </a:t>
            </a: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sym typeface="+mn-ea"/>
              </a:rPr>
              <a:t>Department with lowest Avg Working Years at 20.30.</a:t>
            </a:r>
          </a:p>
          <a:p>
            <a:pPr marL="0" indent="0" algn="just">
              <a:buNone/>
            </a:pP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lnSpc>
                <a:spcPct val="150000"/>
              </a:lnSpc>
              <a:buNone/>
            </a:pPr>
            <a:r>
              <a:rPr lang="en-US" sz="26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SUGGESTION</a:t>
            </a:r>
          </a:p>
          <a:p>
            <a:pPr algn="just">
              <a:lnSpc>
                <a:spcPct val="150000"/>
              </a:lnSpc>
            </a:pP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sym typeface="+mn-ea"/>
              </a:rPr>
              <a:t>Conducting Exit Interviews, Focus more on Research and Development Department as they have lowest Avg Working Years.</a:t>
            </a:r>
          </a:p>
          <a:p>
            <a:pPr algn="just">
              <a:lnSpc>
                <a:spcPct val="150000"/>
              </a:lnSpc>
            </a:pP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sym typeface="+mn-ea"/>
              </a:rPr>
              <a:t>Improving Employee Engagement activities in the Company.</a:t>
            </a:r>
          </a:p>
          <a:p>
            <a:pPr algn="just">
              <a:lnSpc>
                <a:spcPct val="150000"/>
              </a:lnSpc>
            </a:pPr>
            <a:r>
              <a:rPr lang="en-US" sz="21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sym typeface="+mn-ea"/>
              </a:rPr>
              <a:t>Figure out the other factors which are leading more Attrition rate and take necessary actions to over come from it.</a:t>
            </a:r>
          </a:p>
          <a:p>
            <a:pPr algn="just">
              <a:lnSpc>
                <a:spcPct val="150000"/>
              </a:lnSpc>
            </a:pP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lgn="just">
              <a:lnSpc>
                <a:spcPct val="150000"/>
              </a:lnSpc>
              <a:buFont typeface="Courier New" panose="02070309020205020404" pitchFamily="49" charset="0"/>
              <a:buChar char="o"/>
            </a:pPr>
            <a:endParaRPr lang="en-US" sz="2000" dirty="0">
              <a:latin typeface="Century Gothic" panose="020B0502020202020204" pitchFamily="34" charset="0"/>
            </a:endParaRPr>
          </a:p>
          <a:p>
            <a:endParaRPr lang="en-IN" sz="2000" dirty="0">
              <a:solidFill>
                <a:schemeClr val="bg1"/>
              </a:solidFill>
              <a:latin typeface="Century Gothic" panose="020B0502020202020204" pitchFamily="34" charset="0"/>
            </a:endParaRPr>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468191"/>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spTree>
    <p:extLst>
      <p:ext uri="{BB962C8B-B14F-4D97-AF65-F5344CB8AC3E}">
        <p14:creationId xmlns:p14="http://schemas.microsoft.com/office/powerpoint/2010/main" val="205910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E096BB-FFB2-0F1B-5673-413897063518}"/>
              </a:ext>
            </a:extLst>
          </p:cNvPr>
          <p:cNvSpPr txBox="1"/>
          <p:nvPr/>
        </p:nvSpPr>
        <p:spPr>
          <a:xfrm>
            <a:off x="7189455" y="405476"/>
            <a:ext cx="5967764" cy="1292662"/>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5</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Job Role vs Work-Life Balance </a:t>
            </a:r>
          </a:p>
          <a:p>
            <a:endParaRPr lang="en-US" dirty="0"/>
          </a:p>
        </p:txBody>
      </p:sp>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6994876" y="1545976"/>
            <a:ext cx="5075205" cy="4906548"/>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29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endParaRPr lang="en-IN" sz="29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average Work-Life Balance ratings range from 2.47 to 2.51, with most job roles clustered around 2.50.</a:t>
            </a:r>
          </a:p>
          <a:p>
            <a:pPr lvl="0" algn="just">
              <a:lnSpc>
                <a:spcPct val="150000"/>
              </a:lnSpc>
            </a:pPr>
            <a:r>
              <a:rPr lang="en-IN"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Research directors the work life balance is poor. </a:t>
            </a:r>
          </a:p>
          <a:p>
            <a:pPr lvl="0" algn="just">
              <a:lnSpc>
                <a:spcPct val="150000"/>
              </a:lnSpc>
            </a:pPr>
            <a:r>
              <a:rPr lang="en-IN"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the Sales representatives , Manufacturing Directors , managers and Sales executives the work life balance is fair.</a:t>
            </a:r>
          </a:p>
          <a:p>
            <a:pPr lvl="0" algn="just">
              <a:lnSpc>
                <a:spcPct val="150000"/>
              </a:lnSpc>
            </a:pPr>
            <a:r>
              <a:rPr lang="en-IN"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Research Scientists , Healthcare representatives und Developers the work life balance is good.</a:t>
            </a:r>
          </a:p>
          <a:p>
            <a:pPr lvl="0" algn="just">
              <a:lnSpc>
                <a:spcPct val="150000"/>
              </a:lnSpc>
            </a:pPr>
            <a:r>
              <a:rPr lang="en-IN"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Human resources , laboratory technicians the work life balance is excellent.</a:t>
            </a: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lnSpc>
                <a:spcPct val="150000"/>
              </a:lnSpc>
              <a:buNone/>
            </a:pPr>
            <a:r>
              <a:rPr lang="en-US" sz="29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SUGGESTION</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To present the average Work-Life Balance ratings for each job role and discuss the significance of work-life balance for employee well-being and organizational success</a:t>
            </a:r>
            <a:endPar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sym typeface="+mn-ea"/>
            </a:endParaRPr>
          </a:p>
          <a:p>
            <a:pPr>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Collect employee feedback to understand their work-life balance with respect to job.</a:t>
            </a:r>
          </a:p>
          <a:p>
            <a:pPr>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Provide career growth, medication, events to motivate employees.</a:t>
            </a:r>
          </a:p>
          <a:p>
            <a:pPr algn="just">
              <a:lnSpc>
                <a:spcPct val="150000"/>
              </a:lnSpc>
            </a:pP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IN" sz="2000" dirty="0">
              <a:solidFill>
                <a:schemeClr val="bg1"/>
              </a:solidFill>
              <a:latin typeface="Century Gothic" panose="020B0502020202020204" pitchFamily="34" charset="0"/>
            </a:endParaRPr>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468191"/>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pic>
        <p:nvPicPr>
          <p:cNvPr id="2" name="Picture 1" descr="Graphical user interface, text, application&#10;&#10;Description automatically generated">
            <a:extLst>
              <a:ext uri="{FF2B5EF4-FFF2-40B4-BE49-F238E27FC236}">
                <a16:creationId xmlns:a16="http://schemas.microsoft.com/office/drawing/2014/main" id="{309EF749-A5FB-BC49-5E0A-2FD1E6767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91" y="966353"/>
            <a:ext cx="5493662" cy="227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5A6F9DD-2A0D-28D6-B619-765EF65D1745}"/>
              </a:ext>
            </a:extLst>
          </p:cNvPr>
          <p:cNvPicPr>
            <a:picLocks noChangeAspect="1"/>
          </p:cNvPicPr>
          <p:nvPr/>
        </p:nvPicPr>
        <p:blipFill rotWithShape="1">
          <a:blip r:embed="rId4"/>
          <a:srcRect t="12708"/>
          <a:stretch/>
        </p:blipFill>
        <p:spPr>
          <a:xfrm>
            <a:off x="420491" y="3534996"/>
            <a:ext cx="5493662" cy="2773626"/>
          </a:xfrm>
          <a:prstGeom prst="rect">
            <a:avLst/>
          </a:prstGeom>
        </p:spPr>
      </p:pic>
    </p:spTree>
    <p:extLst>
      <p:ext uri="{BB962C8B-B14F-4D97-AF65-F5344CB8AC3E}">
        <p14:creationId xmlns:p14="http://schemas.microsoft.com/office/powerpoint/2010/main" val="921488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E096BB-FFB2-0F1B-5673-413897063518}"/>
              </a:ext>
            </a:extLst>
          </p:cNvPr>
          <p:cNvSpPr txBox="1"/>
          <p:nvPr/>
        </p:nvSpPr>
        <p:spPr>
          <a:xfrm>
            <a:off x="7189455" y="405476"/>
            <a:ext cx="5967764" cy="1015663"/>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6</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Attrition % vs Years Since Last Promotion</a:t>
            </a: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6879372" y="1665564"/>
            <a:ext cx="5140187" cy="4861357"/>
          </a:xfrm>
          <a:prstGeom prst="rect">
            <a:avLst/>
          </a:prstGeom>
        </p:spPr>
        <p:txBody>
          <a:bodyPr>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3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p>
          <a:p>
            <a:pPr algn="just">
              <a:buFont typeface="Courier New" panose="02070309020205020404" pitchFamily="49" charset="0"/>
              <a:buChar char="o"/>
            </a:pPr>
            <a:endPar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0-5 years since Last year Promotion interval Research &amp; Development and Hardware departments has highest and lowest attrition rate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6-10 years since last year promotion interval Human resources and software departments has highest and lowest attrition rate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11-15 years since last promotion interval support and sales departments has highest and lowest attrition rate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16-20 years since last promotion interval software &amp; hardware departments has highest and lowest attrition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21-25 years since last promotion interval software and support departments has highest and lowest attrition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26-30 years since last promotion interval support and Human resources departments has highest and lowest attrition respectively.</a:t>
            </a:r>
          </a:p>
          <a:p>
            <a:pPr algn="just">
              <a:lnSpc>
                <a:spcPct val="150000"/>
              </a:lnSpc>
            </a:pPr>
            <a:r>
              <a:rPr lang="en-IN" sz="25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For above 30 years since last promotion interval software and Human resources departments has highest and lowest attrition respectively.</a:t>
            </a:r>
          </a:p>
          <a:p>
            <a:pPr algn="just">
              <a:lnSpc>
                <a:spcPct val="150000"/>
              </a:lnSpc>
            </a:pPr>
            <a:endParaRPr lang="en-US" sz="2000" dirty="0">
              <a:latin typeface="Calibri Light" panose="020F0302020204030204" pitchFamily="34" charset="0"/>
              <a:ea typeface="Calibri Light" panose="020F0302020204030204" pitchFamily="34" charset="0"/>
              <a:cs typeface="Calibri Light" panose="020F0302020204030204" pitchFamily="34" charset="0"/>
            </a:endParaRPr>
          </a:p>
          <a:p>
            <a:endParaRPr lang="en-IN" sz="2000" dirty="0">
              <a:solidFill>
                <a:schemeClr val="bg1"/>
              </a:solidFill>
              <a:latin typeface="Century Gothic" panose="020B0502020202020204" pitchFamily="34" charset="0"/>
            </a:endParaRPr>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468191"/>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pic>
        <p:nvPicPr>
          <p:cNvPr id="2" name="Picture 1" descr="Table&#10;&#10;Description automatically generated">
            <a:extLst>
              <a:ext uri="{FF2B5EF4-FFF2-40B4-BE49-F238E27FC236}">
                <a16:creationId xmlns:a16="http://schemas.microsoft.com/office/drawing/2014/main" id="{2B1B9AED-2364-7C57-5998-C51F4FF3A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41" y="1270011"/>
            <a:ext cx="2731026" cy="4561421"/>
          </a:xfrm>
          <a:prstGeom prst="rect">
            <a:avLst/>
          </a:prstGeom>
        </p:spPr>
      </p:pic>
      <p:pic>
        <p:nvPicPr>
          <p:cNvPr id="4" name="Picture 3">
            <a:extLst>
              <a:ext uri="{FF2B5EF4-FFF2-40B4-BE49-F238E27FC236}">
                <a16:creationId xmlns:a16="http://schemas.microsoft.com/office/drawing/2014/main" id="{0AEF5B22-5626-2B4C-048B-E4E8C618E28F}"/>
              </a:ext>
            </a:extLst>
          </p:cNvPr>
          <p:cNvPicPr>
            <a:picLocks noChangeAspect="1"/>
          </p:cNvPicPr>
          <p:nvPr/>
        </p:nvPicPr>
        <p:blipFill>
          <a:blip r:embed="rId4"/>
          <a:stretch>
            <a:fillRect/>
          </a:stretch>
        </p:blipFill>
        <p:spPr>
          <a:xfrm>
            <a:off x="2939437" y="1270011"/>
            <a:ext cx="3635936" cy="1755159"/>
          </a:xfrm>
          <a:prstGeom prst="rect">
            <a:avLst/>
          </a:prstGeom>
        </p:spPr>
      </p:pic>
      <p:pic>
        <p:nvPicPr>
          <p:cNvPr id="8" name="Picture 7">
            <a:extLst>
              <a:ext uri="{FF2B5EF4-FFF2-40B4-BE49-F238E27FC236}">
                <a16:creationId xmlns:a16="http://schemas.microsoft.com/office/drawing/2014/main" id="{72052E08-9C95-7DAD-ECC7-35C4E188E9E7}"/>
              </a:ext>
            </a:extLst>
          </p:cNvPr>
          <p:cNvPicPr>
            <a:picLocks noChangeAspect="1"/>
          </p:cNvPicPr>
          <p:nvPr/>
        </p:nvPicPr>
        <p:blipFill rotWithShape="1">
          <a:blip r:embed="rId5"/>
          <a:srcRect l="3260" r="3263" b="7967"/>
          <a:stretch/>
        </p:blipFill>
        <p:spPr>
          <a:xfrm>
            <a:off x="2965381" y="3235151"/>
            <a:ext cx="3609992" cy="2596281"/>
          </a:xfrm>
          <a:prstGeom prst="rect">
            <a:avLst/>
          </a:prstGeom>
        </p:spPr>
      </p:pic>
    </p:spTree>
    <p:extLst>
      <p:ext uri="{BB962C8B-B14F-4D97-AF65-F5344CB8AC3E}">
        <p14:creationId xmlns:p14="http://schemas.microsoft.com/office/powerpoint/2010/main" val="73021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 name="TextBox 12">
            <a:extLst>
              <a:ext uri="{FF2B5EF4-FFF2-40B4-BE49-F238E27FC236}">
                <a16:creationId xmlns:a16="http://schemas.microsoft.com/office/drawing/2014/main" id="{4FE096BB-FFB2-0F1B-5673-413897063518}"/>
              </a:ext>
            </a:extLst>
          </p:cNvPr>
          <p:cNvSpPr txBox="1"/>
          <p:nvPr/>
        </p:nvSpPr>
        <p:spPr>
          <a:xfrm>
            <a:off x="9115557" y="3131416"/>
            <a:ext cx="2976218" cy="707886"/>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CONCLUSION</a:t>
            </a:r>
            <a:endParaRPr lang="en-US" dirty="0"/>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9115557" y="3838575"/>
            <a:ext cx="30764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descr="Workflow">
            <a:extLst>
              <a:ext uri="{FF2B5EF4-FFF2-40B4-BE49-F238E27FC236}">
                <a16:creationId xmlns:a16="http://schemas.microsoft.com/office/drawing/2014/main" id="{F47607EF-9625-5B83-DEA8-18282D8F5164}"/>
              </a:ext>
            </a:extLst>
          </p:cNvPr>
          <p:cNvSpPr/>
          <p:nvPr/>
        </p:nvSpPr>
        <p:spPr>
          <a:xfrm>
            <a:off x="252036" y="563204"/>
            <a:ext cx="578373" cy="57837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BF371D8E-30A8-5EE5-E4C3-FC23E2090FF8}"/>
              </a:ext>
            </a:extLst>
          </p:cNvPr>
          <p:cNvGrpSpPr/>
          <p:nvPr/>
        </p:nvGrpSpPr>
        <p:grpSpPr>
          <a:xfrm>
            <a:off x="1148514" y="326597"/>
            <a:ext cx="5937189" cy="1051587"/>
            <a:chOff x="1214583" y="4937"/>
            <a:chExt cx="5937189" cy="1051587"/>
          </a:xfrm>
        </p:grpSpPr>
        <p:sp>
          <p:nvSpPr>
            <p:cNvPr id="29" name="Rectangle 28">
              <a:extLst>
                <a:ext uri="{FF2B5EF4-FFF2-40B4-BE49-F238E27FC236}">
                  <a16:creationId xmlns:a16="http://schemas.microsoft.com/office/drawing/2014/main" id="{8EC5477C-FE2B-868E-1AA8-30B80682A8CB}"/>
                </a:ext>
              </a:extLst>
            </p:cNvPr>
            <p:cNvSpPr/>
            <p:nvPr/>
          </p:nvSpPr>
          <p:spPr>
            <a:xfrm>
              <a:off x="1214583" y="4937"/>
              <a:ext cx="5937189" cy="10515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TextBox 29">
              <a:extLst>
                <a:ext uri="{FF2B5EF4-FFF2-40B4-BE49-F238E27FC236}">
                  <a16:creationId xmlns:a16="http://schemas.microsoft.com/office/drawing/2014/main" id="{D7D49A48-816E-CD41-6BC7-BDA33A1B90B6}"/>
                </a:ext>
              </a:extLst>
            </p:cNvPr>
            <p:cNvSpPr txBox="1"/>
            <p:nvPr/>
          </p:nvSpPr>
          <p:spPr>
            <a:xfrm>
              <a:off x="1214583" y="4937"/>
              <a:ext cx="5937189" cy="105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1293" tIns="111293" rIns="111293" bIns="111293" numCol="1" spcCol="1270" anchor="ctr" anchorCtr="0">
              <a:noAutofit/>
            </a:bodyPr>
            <a:lstStyle/>
            <a:p>
              <a:pPr marL="0" lvl="0" indent="0" algn="just" defTabSz="577850">
                <a:lnSpc>
                  <a:spcPct val="100000"/>
                </a:lnSpc>
                <a:spcBef>
                  <a:spcPct val="0"/>
                </a:spcBef>
                <a:spcAft>
                  <a:spcPct val="35000"/>
                </a:spcAft>
                <a:buNone/>
              </a:pPr>
              <a:r>
                <a:rPr lang="en-US" sz="1600" b="0" i="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Conduct stay interviews: Instead of exit interviews, conduct stay interviews with employees to gather feedback about the job.</a:t>
              </a:r>
              <a:endParaRPr lang="en-US" sz="1600" b="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9" name="Rectangle 8" descr="Group of People">
            <a:extLst>
              <a:ext uri="{FF2B5EF4-FFF2-40B4-BE49-F238E27FC236}">
                <a16:creationId xmlns:a16="http://schemas.microsoft.com/office/drawing/2014/main" id="{0BCC9CE2-7817-A134-4105-8DE4894BB8AF}"/>
              </a:ext>
            </a:extLst>
          </p:cNvPr>
          <p:cNvSpPr/>
          <p:nvPr/>
        </p:nvSpPr>
        <p:spPr>
          <a:xfrm>
            <a:off x="252036" y="1877688"/>
            <a:ext cx="578373" cy="57837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F1899A9E-4FE9-0547-F659-041C7F60A9A8}"/>
              </a:ext>
            </a:extLst>
          </p:cNvPr>
          <p:cNvGrpSpPr/>
          <p:nvPr/>
        </p:nvGrpSpPr>
        <p:grpSpPr>
          <a:xfrm>
            <a:off x="1148515" y="1641081"/>
            <a:ext cx="4947486" cy="1051587"/>
            <a:chOff x="1214583" y="1319421"/>
            <a:chExt cx="5937189" cy="1051587"/>
          </a:xfrm>
        </p:grpSpPr>
        <p:sp>
          <p:nvSpPr>
            <p:cNvPr id="27" name="Rectangle 26">
              <a:extLst>
                <a:ext uri="{FF2B5EF4-FFF2-40B4-BE49-F238E27FC236}">
                  <a16:creationId xmlns:a16="http://schemas.microsoft.com/office/drawing/2014/main" id="{4924F2EA-E687-E808-3D61-09D42BD37BCE}"/>
                </a:ext>
              </a:extLst>
            </p:cNvPr>
            <p:cNvSpPr/>
            <p:nvPr/>
          </p:nvSpPr>
          <p:spPr>
            <a:xfrm>
              <a:off x="1214583" y="1319421"/>
              <a:ext cx="5937189" cy="10515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76C43C69-EC99-36C5-846D-42E844579D2B}"/>
                </a:ext>
              </a:extLst>
            </p:cNvPr>
            <p:cNvSpPr txBox="1"/>
            <p:nvPr/>
          </p:nvSpPr>
          <p:spPr>
            <a:xfrm>
              <a:off x="1214583" y="1319421"/>
              <a:ext cx="5937189" cy="105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1293" tIns="111293" rIns="111293" bIns="111293" numCol="1" spcCol="1270" anchor="ctr" anchorCtr="0">
              <a:noAutofit/>
            </a:bodyPr>
            <a:lstStyle/>
            <a:p>
              <a:pPr marL="0" lvl="0" indent="0" algn="just" defTabSz="577850">
                <a:lnSpc>
                  <a:spcPct val="100000"/>
                </a:lnSpc>
                <a:spcBef>
                  <a:spcPct val="0"/>
                </a:spcBef>
                <a:spcAft>
                  <a:spcPct val="35000"/>
                </a:spcAft>
                <a:buNone/>
              </a:pPr>
              <a:r>
                <a:rPr lang="en-US" sz="1600" b="0" i="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Improve employee engagement: Implement initiatives to improve employee engagement, such as regular feedback, recognition and rewards programs, and opportunities for career growth</a:t>
              </a:r>
              <a:r>
                <a:rPr lang="en-US" sz="1600" b="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t>
              </a:r>
            </a:p>
          </p:txBody>
        </p:sp>
      </p:grpSp>
      <p:sp>
        <p:nvSpPr>
          <p:cNvPr id="12" name="Rectangle 11" descr="Business Growth">
            <a:extLst>
              <a:ext uri="{FF2B5EF4-FFF2-40B4-BE49-F238E27FC236}">
                <a16:creationId xmlns:a16="http://schemas.microsoft.com/office/drawing/2014/main" id="{1C601E7B-E248-D285-B20B-274538E26CBE}"/>
              </a:ext>
            </a:extLst>
          </p:cNvPr>
          <p:cNvSpPr/>
          <p:nvPr/>
        </p:nvSpPr>
        <p:spPr>
          <a:xfrm>
            <a:off x="252036" y="3192172"/>
            <a:ext cx="578373" cy="57837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4" name="Group 13">
            <a:extLst>
              <a:ext uri="{FF2B5EF4-FFF2-40B4-BE49-F238E27FC236}">
                <a16:creationId xmlns:a16="http://schemas.microsoft.com/office/drawing/2014/main" id="{13EE67E6-0B84-F93E-1EA3-A5DA588F8AA2}"/>
              </a:ext>
            </a:extLst>
          </p:cNvPr>
          <p:cNvGrpSpPr/>
          <p:nvPr/>
        </p:nvGrpSpPr>
        <p:grpSpPr>
          <a:xfrm>
            <a:off x="1148515" y="2955565"/>
            <a:ext cx="4947486" cy="1051587"/>
            <a:chOff x="1214583" y="2506789"/>
            <a:chExt cx="5937189" cy="1051587"/>
          </a:xfrm>
        </p:grpSpPr>
        <p:sp>
          <p:nvSpPr>
            <p:cNvPr id="25" name="Rectangle 24">
              <a:extLst>
                <a:ext uri="{FF2B5EF4-FFF2-40B4-BE49-F238E27FC236}">
                  <a16:creationId xmlns:a16="http://schemas.microsoft.com/office/drawing/2014/main" id="{BF7890FC-8D73-F6F6-F9FE-625A3DE710CE}"/>
                </a:ext>
              </a:extLst>
            </p:cNvPr>
            <p:cNvSpPr/>
            <p:nvPr/>
          </p:nvSpPr>
          <p:spPr>
            <a:xfrm>
              <a:off x="1214583" y="2506789"/>
              <a:ext cx="5937189" cy="10515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6A8280E4-570E-DB7C-C447-E555579A2A67}"/>
                </a:ext>
              </a:extLst>
            </p:cNvPr>
            <p:cNvSpPr txBox="1"/>
            <p:nvPr/>
          </p:nvSpPr>
          <p:spPr>
            <a:xfrm>
              <a:off x="1214583" y="2506789"/>
              <a:ext cx="5937189" cy="105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1293" tIns="111293" rIns="111293" bIns="111293" numCol="1" spcCol="1270" anchor="ctr" anchorCtr="0">
              <a:noAutofit/>
            </a:bodyPr>
            <a:lstStyle/>
            <a:p>
              <a:pPr marL="0" lvl="0" indent="0" algn="just" defTabSz="577850">
                <a:lnSpc>
                  <a:spcPct val="100000"/>
                </a:lnSpc>
                <a:spcBef>
                  <a:spcPct val="0"/>
                </a:spcBef>
                <a:spcAft>
                  <a:spcPct val="35000"/>
                </a:spcAft>
                <a:buNone/>
              </a:pPr>
              <a:r>
                <a:rPr lang="en-US" sz="1600" b="0" i="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Address workload issues: Ensure employees have manageable workloads by regularly monitoring and adjusting workloads to prevent burnout and overwhelm.</a:t>
              </a:r>
              <a:endParaRPr lang="en-US" sz="1600" b="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16" name="Rectangle 15" descr="Connections">
            <a:extLst>
              <a:ext uri="{FF2B5EF4-FFF2-40B4-BE49-F238E27FC236}">
                <a16:creationId xmlns:a16="http://schemas.microsoft.com/office/drawing/2014/main" id="{AF68C4DC-3611-0BE0-A006-DFA760BEC910}"/>
              </a:ext>
            </a:extLst>
          </p:cNvPr>
          <p:cNvSpPr/>
          <p:nvPr/>
        </p:nvSpPr>
        <p:spPr>
          <a:xfrm>
            <a:off x="252036" y="4506656"/>
            <a:ext cx="578373" cy="57837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7" name="Group 16">
            <a:extLst>
              <a:ext uri="{FF2B5EF4-FFF2-40B4-BE49-F238E27FC236}">
                <a16:creationId xmlns:a16="http://schemas.microsoft.com/office/drawing/2014/main" id="{2BEF33BE-D5AF-AB5F-C484-448319965125}"/>
              </a:ext>
            </a:extLst>
          </p:cNvPr>
          <p:cNvGrpSpPr/>
          <p:nvPr/>
        </p:nvGrpSpPr>
        <p:grpSpPr>
          <a:xfrm>
            <a:off x="1148514" y="4155678"/>
            <a:ext cx="5937189" cy="1165957"/>
            <a:chOff x="1214583" y="3834018"/>
            <a:chExt cx="5937189" cy="1165957"/>
          </a:xfrm>
        </p:grpSpPr>
        <p:sp>
          <p:nvSpPr>
            <p:cNvPr id="23" name="Rectangle 22">
              <a:extLst>
                <a:ext uri="{FF2B5EF4-FFF2-40B4-BE49-F238E27FC236}">
                  <a16:creationId xmlns:a16="http://schemas.microsoft.com/office/drawing/2014/main" id="{951827A8-3E42-05F9-5617-87BCA134ABD5}"/>
                </a:ext>
              </a:extLst>
            </p:cNvPr>
            <p:cNvSpPr/>
            <p:nvPr/>
          </p:nvSpPr>
          <p:spPr>
            <a:xfrm>
              <a:off x="1214583" y="3834018"/>
              <a:ext cx="5937189" cy="10515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986CD29A-C3D7-BCF4-809B-9DB417CCED26}"/>
                </a:ext>
              </a:extLst>
            </p:cNvPr>
            <p:cNvSpPr txBox="1"/>
            <p:nvPr/>
          </p:nvSpPr>
          <p:spPr>
            <a:xfrm>
              <a:off x="1214584" y="3948388"/>
              <a:ext cx="4947486" cy="105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1293" tIns="111293" rIns="111293" bIns="111293" numCol="1" spcCol="1270" anchor="ctr" anchorCtr="0">
              <a:noAutofit/>
            </a:bodyPr>
            <a:lstStyle/>
            <a:p>
              <a:pPr marL="0" lvl="0" indent="0" defTabSz="577850">
                <a:lnSpc>
                  <a:spcPct val="100000"/>
                </a:lnSpc>
                <a:spcBef>
                  <a:spcPct val="0"/>
                </a:spcBef>
                <a:spcAft>
                  <a:spcPct val="35000"/>
                </a:spcAft>
                <a:buNone/>
              </a:pPr>
              <a:r>
                <a:rPr lang="en-US" sz="1600" b="0" i="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Create a positive work environment: Foster a positive work environment by promoting a culture of respect, inclusivity, and teamwork. Encourage open communication and collaboration among employees</a:t>
              </a:r>
              <a:r>
                <a:rPr lang="en-US" sz="1300" b="0" i="0" kern="1200" dirty="0"/>
                <a:t>.</a:t>
              </a:r>
              <a:endParaRPr lang="en-US" sz="1300" b="0" kern="1200" dirty="0"/>
            </a:p>
          </p:txBody>
        </p:sp>
      </p:grpSp>
      <p:sp>
        <p:nvSpPr>
          <p:cNvPr id="18" name="Rectangle 17" descr="Upward trend">
            <a:extLst>
              <a:ext uri="{FF2B5EF4-FFF2-40B4-BE49-F238E27FC236}">
                <a16:creationId xmlns:a16="http://schemas.microsoft.com/office/drawing/2014/main" id="{720BEB4A-6852-A9AA-C7DB-D42C4E0CBCA6}"/>
              </a:ext>
            </a:extLst>
          </p:cNvPr>
          <p:cNvSpPr/>
          <p:nvPr/>
        </p:nvSpPr>
        <p:spPr>
          <a:xfrm>
            <a:off x="252036" y="5821140"/>
            <a:ext cx="578373" cy="57837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AF9644AC-33D2-9313-8062-F5FBF0085C57}"/>
              </a:ext>
            </a:extLst>
          </p:cNvPr>
          <p:cNvGrpSpPr/>
          <p:nvPr/>
        </p:nvGrpSpPr>
        <p:grpSpPr>
          <a:xfrm>
            <a:off x="1123281" y="5479816"/>
            <a:ext cx="5937189" cy="1156303"/>
            <a:chOff x="1189350" y="5158156"/>
            <a:chExt cx="5937189" cy="1156303"/>
          </a:xfrm>
        </p:grpSpPr>
        <p:sp>
          <p:nvSpPr>
            <p:cNvPr id="21" name="Rectangle 20">
              <a:extLst>
                <a:ext uri="{FF2B5EF4-FFF2-40B4-BE49-F238E27FC236}">
                  <a16:creationId xmlns:a16="http://schemas.microsoft.com/office/drawing/2014/main" id="{ACAD6FA8-6C1B-A24A-139B-C9DA336E8D9E}"/>
                </a:ext>
              </a:extLst>
            </p:cNvPr>
            <p:cNvSpPr/>
            <p:nvPr/>
          </p:nvSpPr>
          <p:spPr>
            <a:xfrm>
              <a:off x="1189350" y="5158156"/>
              <a:ext cx="5937189" cy="10515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45D086A4-A323-F4AC-7484-C3C09AAD0AF2}"/>
                </a:ext>
              </a:extLst>
            </p:cNvPr>
            <p:cNvSpPr txBox="1"/>
            <p:nvPr/>
          </p:nvSpPr>
          <p:spPr>
            <a:xfrm>
              <a:off x="1189350" y="5262872"/>
              <a:ext cx="5937189" cy="105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1293" tIns="111293" rIns="111293" bIns="111293" numCol="1" spcCol="1270" anchor="ctr" anchorCtr="0">
              <a:noAutofit/>
            </a:bodyPr>
            <a:lstStyle/>
            <a:p>
              <a:pPr marL="0" lvl="0" indent="0" defTabSz="577850">
                <a:lnSpc>
                  <a:spcPct val="100000"/>
                </a:lnSpc>
                <a:spcBef>
                  <a:spcPct val="0"/>
                </a:spcBef>
                <a:spcAft>
                  <a:spcPct val="35000"/>
                </a:spcAft>
                <a:buNone/>
              </a:pPr>
              <a:r>
                <a:rPr lang="en-US" sz="1600" b="0" i="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Address pay and compensation issues: Ensure that employees receive fair pay and compensation for their work and t</a:t>
              </a:r>
              <a:r>
                <a:rPr lang="en-US" sz="1600" kern="12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o find out what motivates an employee to continue to work in an organization.</a:t>
              </a:r>
            </a:p>
          </p:txBody>
        </p:sp>
      </p:grpSp>
    </p:spTree>
    <p:extLst>
      <p:ext uri="{BB962C8B-B14F-4D97-AF65-F5344CB8AC3E}">
        <p14:creationId xmlns:p14="http://schemas.microsoft.com/office/powerpoint/2010/main" val="1231558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B4F756F-548B-182F-0861-5810BB84DB37}"/>
              </a:ext>
            </a:extLst>
          </p:cNvPr>
          <p:cNvPicPr>
            <a:picLocks noChangeAspect="1"/>
          </p:cNvPicPr>
          <p:nvPr/>
        </p:nvPicPr>
        <p:blipFill rotWithShape="1">
          <a:blip r:embed="rId3"/>
          <a:srcRect r="606" b="1010"/>
          <a:stretch/>
        </p:blipFill>
        <p:spPr>
          <a:xfrm>
            <a:off x="0" y="0"/>
            <a:ext cx="12192000" cy="6858000"/>
          </a:xfrm>
          <a:prstGeom prst="rect">
            <a:avLst/>
          </a:prstGeom>
          <a:ln w="25400">
            <a:solidFill>
              <a:schemeClr val="tx1"/>
            </a:solidFill>
          </a:ln>
        </p:spPr>
      </p:pic>
    </p:spTree>
    <p:extLst>
      <p:ext uri="{BB962C8B-B14F-4D97-AF65-F5344CB8AC3E}">
        <p14:creationId xmlns:p14="http://schemas.microsoft.com/office/powerpoint/2010/main" val="3562010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61549-22E7-1ED8-3A28-46917A20ED0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427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86923-8915-A202-5F15-6BFE5EE1D5E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709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6811179" y="1641059"/>
            <a:ext cx="4793714" cy="2078699"/>
          </a:xfrm>
        </p:spPr>
        <p:txBody>
          <a:bodyPr/>
          <a:lstStyle/>
          <a:p>
            <a:pPr algn="ctr"/>
            <a:r>
              <a:rPr lang="en-US" dirty="0">
                <a:latin typeface="Calibri Light" panose="020F0302020204030204" pitchFamily="34" charset="0"/>
                <a:ea typeface="Calibri Light" panose="020F0302020204030204" pitchFamily="34" charset="0"/>
                <a:cs typeface="Calibri Light" panose="020F0302020204030204" pitchFamily="34" charset="0"/>
              </a:rPr>
              <a:t>Thank You</a:t>
            </a:r>
          </a:p>
        </p:txBody>
      </p:sp>
      <p:sp>
        <p:nvSpPr>
          <p:cNvPr id="31" name="Rectangle 30">
            <a:extLst>
              <a:ext uri="{FF2B5EF4-FFF2-40B4-BE49-F238E27FC236}">
                <a16:creationId xmlns:a16="http://schemas.microsoft.com/office/drawing/2014/main" id="{F812CE9C-7AAB-996C-D8A5-3FEF444DC96A}"/>
              </a:ext>
            </a:extLst>
          </p:cNvPr>
          <p:cNvSpPr/>
          <p:nvPr/>
        </p:nvSpPr>
        <p:spPr>
          <a:xfrm>
            <a:off x="10536236" y="6724650"/>
            <a:ext cx="742952" cy="133350"/>
          </a:xfrm>
          <a:prstGeom prst="rect">
            <a:avLst/>
          </a:prstGeom>
          <a:solidFill>
            <a:srgbClr val="6C869F"/>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34" name="TextBox 33">
            <a:extLst>
              <a:ext uri="{FF2B5EF4-FFF2-40B4-BE49-F238E27FC236}">
                <a16:creationId xmlns:a16="http://schemas.microsoft.com/office/drawing/2014/main" id="{CEFA8857-807F-2098-14D6-EF1F40649710}"/>
              </a:ext>
            </a:extLst>
          </p:cNvPr>
          <p:cNvSpPr txBox="1"/>
          <p:nvPr/>
        </p:nvSpPr>
        <p:spPr>
          <a:xfrm>
            <a:off x="10014724" y="6144994"/>
            <a:ext cx="2177276" cy="646331"/>
          </a:xfrm>
          <a:prstGeom prst="rect">
            <a:avLst/>
          </a:prstGeom>
          <a:noFill/>
        </p:spPr>
        <p:txBody>
          <a:bodyPr wrap="square">
            <a:spAutoFit/>
          </a:bodyPr>
          <a:lstStyle/>
          <a:p>
            <a:pPr algn="ctr"/>
            <a:r>
              <a:rPr lang="en-IN" sz="1200" u="sng" dirty="0">
                <a:solidFill>
                  <a:schemeClr val="bg1">
                    <a:lumMod val="75000"/>
                  </a:schemeClr>
                </a:solidFill>
                <a:highlight>
                  <a:srgbClr val="768FA5"/>
                </a:highlight>
                <a:latin typeface="Century Gothic" panose="020B0502020202020204" pitchFamily="34" charset="0"/>
              </a:rPr>
              <a:t>Team 3</a:t>
            </a:r>
          </a:p>
          <a:p>
            <a:pPr algn="ctr"/>
            <a:r>
              <a:rPr lang="en-IN" sz="1200" dirty="0">
                <a:solidFill>
                  <a:schemeClr val="bg1">
                    <a:lumMod val="75000"/>
                  </a:schemeClr>
                </a:solidFill>
                <a:highlight>
                  <a:srgbClr val="768FA5"/>
                </a:highlight>
                <a:latin typeface="Century Gothic" panose="020B0502020202020204" pitchFamily="34" charset="0"/>
              </a:rPr>
              <a:t>Shubham Shinde</a:t>
            </a:r>
          </a:p>
          <a:p>
            <a:pPr algn="ctr"/>
            <a:r>
              <a:rPr lang="en-IN" sz="1200" dirty="0">
                <a:solidFill>
                  <a:schemeClr val="bg1">
                    <a:lumMod val="75000"/>
                  </a:schemeClr>
                </a:solidFill>
                <a:highlight>
                  <a:srgbClr val="768FA5"/>
                </a:highlight>
                <a:latin typeface="Century Gothic" panose="020B0502020202020204" pitchFamily="34" charset="0"/>
              </a:rPr>
              <a:t>Aniket </a:t>
            </a:r>
            <a:r>
              <a:rPr lang="en-IN" sz="1200" dirty="0" err="1">
                <a:solidFill>
                  <a:schemeClr val="bg1">
                    <a:lumMod val="75000"/>
                  </a:schemeClr>
                </a:solidFill>
                <a:highlight>
                  <a:srgbClr val="768FA5"/>
                </a:highlight>
                <a:latin typeface="Century Gothic" panose="020B0502020202020204" pitchFamily="34" charset="0"/>
              </a:rPr>
              <a:t>Khartad</a:t>
            </a:r>
            <a:endParaRPr lang="en-IN" sz="1200" dirty="0">
              <a:solidFill>
                <a:schemeClr val="bg1">
                  <a:lumMod val="75000"/>
                </a:schemeClr>
              </a:solidFill>
              <a:highlight>
                <a:srgbClr val="768FA5"/>
              </a:highlight>
            </a:endParaRPr>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 name="TextBox 12">
            <a:extLst>
              <a:ext uri="{FF2B5EF4-FFF2-40B4-BE49-F238E27FC236}">
                <a16:creationId xmlns:a16="http://schemas.microsoft.com/office/drawing/2014/main" id="{4FE096BB-FFB2-0F1B-5673-413897063518}"/>
              </a:ext>
            </a:extLst>
          </p:cNvPr>
          <p:cNvSpPr txBox="1"/>
          <p:nvPr/>
        </p:nvSpPr>
        <p:spPr>
          <a:xfrm>
            <a:off x="7937501" y="3112943"/>
            <a:ext cx="4786544" cy="1723549"/>
          </a:xfrm>
          <a:prstGeom prst="rect">
            <a:avLst/>
          </a:prstGeom>
          <a:noFill/>
        </p:spPr>
        <p:txBody>
          <a:bodyPr wrap="square" rtlCol="0">
            <a:spAutoFit/>
          </a:bodyPr>
          <a:lstStyle/>
          <a:p>
            <a:r>
              <a:rPr lang="en-US" sz="40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PROJECT OVERVIEW</a:t>
            </a:r>
          </a:p>
          <a:p>
            <a:endParaRPr lang="en-US" sz="4400" b="1" u="sng"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8010525" y="3838575"/>
            <a:ext cx="41814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BA6885C-42A7-76C2-656A-CA53B6F4C11D}"/>
              </a:ext>
            </a:extLst>
          </p:cNvPr>
          <p:cNvSpPr txBox="1">
            <a:spLocks/>
          </p:cNvSpPr>
          <p:nvPr/>
        </p:nvSpPr>
        <p:spPr>
          <a:xfrm>
            <a:off x="269656" y="506919"/>
            <a:ext cx="5931120" cy="584416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Name</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Employee Retention</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Project Mentor</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Dipti Sinha , </a:t>
            </a:r>
            <a:r>
              <a:rPr lang="en-IN" sz="2000" dirty="0" err="1">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Pushparaj</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Rathore</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Domain</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HR Analytics</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Dataset Name</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HR_1 &amp; HR_2</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Objective/ Challenge</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Reducing the Very high Attrition of Organization</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Dataset Type</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Excel Data</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Dataset Size</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50k records each</a:t>
            </a:r>
          </a:p>
          <a:p>
            <a:pPr>
              <a:lnSpc>
                <a:spcPct val="200000"/>
              </a:lnSpc>
            </a:pPr>
            <a:r>
              <a:rPr lang="en-IN" sz="2000" b="1"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Dashboard Visualisation is done through </a:t>
            </a:r>
            <a:r>
              <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MS-Excel, Tableau, MYSQL, </a:t>
            </a:r>
            <a:r>
              <a:rPr lang="en-IN" sz="2000" dirty="0" err="1">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PowerBI</a:t>
            </a:r>
            <a:endParaRPr lang="en-IN"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227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205776" y="631198"/>
            <a:ext cx="11329200" cy="432000"/>
          </a:xfrm>
        </p:spPr>
        <p:txBody>
          <a:bodyPr/>
          <a:lstStyle/>
          <a:p>
            <a:r>
              <a:rPr lang="en-US" sz="4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AGENDA</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947737" y="4027055"/>
            <a:ext cx="1895474" cy="554180"/>
          </a:xfrm>
        </p:spPr>
        <p:txBody>
          <a:bodyPr/>
          <a:lstStyle/>
          <a:p>
            <a:r>
              <a:rPr lang="en-IN"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Introduction &amp; Problem </a:t>
            </a:r>
            <a:r>
              <a:rPr lang="en-IN" sz="1900" dirty="0">
                <a:latin typeface="Calibri Light" panose="020F0302020204030204" pitchFamily="34" charset="0"/>
                <a:ea typeface="Calibri Light" panose="020F0302020204030204" pitchFamily="34" charset="0"/>
                <a:cs typeface="Calibri Light" panose="020F0302020204030204" pitchFamily="34" charset="0"/>
              </a:rPr>
              <a:t>Statement</a:t>
            </a:r>
            <a:endParaRPr lang="en-US" sz="1900" dirty="0">
              <a:latin typeface="Calibri Light" panose="020F0302020204030204" pitchFamily="34" charset="0"/>
              <a:ea typeface="Calibri Light" panose="020F0302020204030204" pitchFamily="34" charset="0"/>
              <a:cs typeface="Calibri Light" panose="020F0302020204030204" pitchFamily="34" charset="0"/>
            </a:endParaRPr>
          </a:p>
          <a:p>
            <a:endParaRPr lang="en-US" sz="1900" dirty="0"/>
          </a:p>
        </p:txBody>
      </p:sp>
      <p:cxnSp>
        <p:nvCxnSpPr>
          <p:cNvPr id="2" name="Straight Connector 1">
            <a:extLst>
              <a:ext uri="{FF2B5EF4-FFF2-40B4-BE49-F238E27FC236}">
                <a16:creationId xmlns:a16="http://schemas.microsoft.com/office/drawing/2014/main" id="{5394C103-B87D-704F-974E-DF80D35942D3}"/>
              </a:ext>
            </a:extLst>
          </p:cNvPr>
          <p:cNvCxnSpPr>
            <a:cxnSpLocks/>
          </p:cNvCxnSpPr>
          <p:nvPr/>
        </p:nvCxnSpPr>
        <p:spPr>
          <a:xfrm flipH="1">
            <a:off x="0" y="1133475"/>
            <a:ext cx="189547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B1A4CC7-792F-332E-E295-4BBE86039356}"/>
              </a:ext>
            </a:extLst>
          </p:cNvPr>
          <p:cNvSpPr/>
          <p:nvPr/>
        </p:nvSpPr>
        <p:spPr>
          <a:xfrm>
            <a:off x="10602466" y="6308622"/>
            <a:ext cx="1157533" cy="439019"/>
          </a:xfrm>
          <a:prstGeom prst="rect">
            <a:avLst/>
          </a:prstGeom>
          <a:solidFill>
            <a:srgbClr val="F2F2F2"/>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pic>
        <p:nvPicPr>
          <p:cNvPr id="25" name="Graphic 24" descr="Document">
            <a:extLst>
              <a:ext uri="{FF2B5EF4-FFF2-40B4-BE49-F238E27FC236}">
                <a16:creationId xmlns:a16="http://schemas.microsoft.com/office/drawing/2014/main" id="{43277508-4259-14E8-F177-9843BE75C4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2415" y="2719813"/>
            <a:ext cx="621792" cy="621792"/>
          </a:xfrm>
          <a:prstGeom prst="rect">
            <a:avLst/>
          </a:prstGeom>
        </p:spPr>
      </p:pic>
      <p:sp>
        <p:nvSpPr>
          <p:cNvPr id="33" name="Text Placeholder 4">
            <a:extLst>
              <a:ext uri="{FF2B5EF4-FFF2-40B4-BE49-F238E27FC236}">
                <a16:creationId xmlns:a16="http://schemas.microsoft.com/office/drawing/2014/main" id="{18071B82-758A-E4D9-7CBB-076967D5F94C}"/>
              </a:ext>
            </a:extLst>
          </p:cNvPr>
          <p:cNvSpPr txBox="1">
            <a:spLocks/>
          </p:cNvSpPr>
          <p:nvPr/>
        </p:nvSpPr>
        <p:spPr>
          <a:xfrm>
            <a:off x="3185481" y="4031672"/>
            <a:ext cx="1895474" cy="55418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Business Objective</a:t>
            </a:r>
            <a:endParaRPr lang="en-US"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sz="1900" dirty="0"/>
          </a:p>
        </p:txBody>
      </p:sp>
      <p:pic>
        <p:nvPicPr>
          <p:cNvPr id="35" name="Graphic 34" descr="Bullseye">
            <a:extLst>
              <a:ext uri="{FF2B5EF4-FFF2-40B4-BE49-F238E27FC236}">
                <a16:creationId xmlns:a16="http://schemas.microsoft.com/office/drawing/2014/main" id="{DEC4E881-3740-CBEE-B994-88467F52B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886" y="2687246"/>
            <a:ext cx="686926" cy="686926"/>
          </a:xfrm>
          <a:prstGeom prst="rect">
            <a:avLst/>
          </a:prstGeom>
        </p:spPr>
      </p:pic>
      <p:sp>
        <p:nvSpPr>
          <p:cNvPr id="55" name="Text Placeholder 4">
            <a:extLst>
              <a:ext uri="{FF2B5EF4-FFF2-40B4-BE49-F238E27FC236}">
                <a16:creationId xmlns:a16="http://schemas.microsoft.com/office/drawing/2014/main" id="{065A1497-AB6B-4A4E-D02C-0933CB13196E}"/>
              </a:ext>
            </a:extLst>
          </p:cNvPr>
          <p:cNvSpPr txBox="1">
            <a:spLocks/>
          </p:cNvSpPr>
          <p:nvPr/>
        </p:nvSpPr>
        <p:spPr>
          <a:xfrm>
            <a:off x="5148263" y="4027055"/>
            <a:ext cx="1895474" cy="55418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KPIS </a:t>
            </a:r>
            <a:endParaRPr lang="en-US"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sz="1900" dirty="0"/>
          </a:p>
        </p:txBody>
      </p:sp>
      <p:pic>
        <p:nvPicPr>
          <p:cNvPr id="57" name="Graphic 56" descr="Bar chart">
            <a:extLst>
              <a:ext uri="{FF2B5EF4-FFF2-40B4-BE49-F238E27FC236}">
                <a16:creationId xmlns:a16="http://schemas.microsoft.com/office/drawing/2014/main" id="{D6173BF6-CD40-429C-3AE1-6652B60ECA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2537" y="2687246"/>
            <a:ext cx="686926" cy="686926"/>
          </a:xfrm>
          <a:prstGeom prst="rect">
            <a:avLst/>
          </a:prstGeom>
        </p:spPr>
      </p:pic>
      <p:sp>
        <p:nvSpPr>
          <p:cNvPr id="58" name="Text Placeholder 4">
            <a:extLst>
              <a:ext uri="{FF2B5EF4-FFF2-40B4-BE49-F238E27FC236}">
                <a16:creationId xmlns:a16="http://schemas.microsoft.com/office/drawing/2014/main" id="{81A2E169-C572-CE7F-BBC5-402E09E4D208}"/>
              </a:ext>
            </a:extLst>
          </p:cNvPr>
          <p:cNvSpPr txBox="1">
            <a:spLocks/>
          </p:cNvSpPr>
          <p:nvPr/>
        </p:nvSpPr>
        <p:spPr>
          <a:xfrm>
            <a:off x="7386007" y="4027055"/>
            <a:ext cx="1895474" cy="55418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Dashboard</a:t>
            </a:r>
            <a:endParaRPr lang="en-US" sz="19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sz="1900" dirty="0"/>
          </a:p>
        </p:txBody>
      </p:sp>
      <p:pic>
        <p:nvPicPr>
          <p:cNvPr id="62" name="Graphic 61" descr="Gauge">
            <a:extLst>
              <a:ext uri="{FF2B5EF4-FFF2-40B4-BE49-F238E27FC236}">
                <a16:creationId xmlns:a16="http://schemas.microsoft.com/office/drawing/2014/main" id="{9EED30D2-CF32-79D7-BD70-7845166074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5165" y="2654679"/>
            <a:ext cx="686926" cy="686926"/>
          </a:xfrm>
          <a:prstGeom prst="rect">
            <a:avLst/>
          </a:prstGeom>
        </p:spPr>
      </p:pic>
      <p:sp>
        <p:nvSpPr>
          <p:cNvPr id="63" name="Text Placeholder 4">
            <a:extLst>
              <a:ext uri="{FF2B5EF4-FFF2-40B4-BE49-F238E27FC236}">
                <a16:creationId xmlns:a16="http://schemas.microsoft.com/office/drawing/2014/main" id="{00B1470B-AAD2-A48D-FFB2-7A38F13CD6C3}"/>
              </a:ext>
            </a:extLst>
          </p:cNvPr>
          <p:cNvSpPr txBox="1">
            <a:spLocks/>
          </p:cNvSpPr>
          <p:nvPr/>
        </p:nvSpPr>
        <p:spPr>
          <a:xfrm>
            <a:off x="9482552" y="4027055"/>
            <a:ext cx="1895474" cy="55418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latin typeface="Calibri Light" panose="020F0302020204030204" pitchFamily="34" charset="0"/>
                <a:ea typeface="Calibri Light" panose="020F0302020204030204" pitchFamily="34" charset="0"/>
                <a:cs typeface="Calibri Light" panose="020F0302020204030204" pitchFamily="34" charset="0"/>
              </a:rPr>
              <a:t>Conclusion</a:t>
            </a:r>
          </a:p>
        </p:txBody>
      </p:sp>
      <p:pic>
        <p:nvPicPr>
          <p:cNvPr id="67" name="Graphic 66" descr="Gavel">
            <a:extLst>
              <a:ext uri="{FF2B5EF4-FFF2-40B4-BE49-F238E27FC236}">
                <a16:creationId xmlns:a16="http://schemas.microsoft.com/office/drawing/2014/main" id="{3EEAB437-9BE2-DC1F-ABC3-7EB84252CD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86826" y="2687485"/>
            <a:ext cx="686926" cy="686926"/>
          </a:xfrm>
          <a:prstGeom prst="rect">
            <a:avLst/>
          </a:prstGeom>
        </p:spPr>
      </p:pic>
    </p:spTree>
    <p:extLst>
      <p:ext uri="{BB962C8B-B14F-4D97-AF65-F5344CB8AC3E}">
        <p14:creationId xmlns:p14="http://schemas.microsoft.com/office/powerpoint/2010/main" val="2712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 name="TextBox 12">
            <a:extLst>
              <a:ext uri="{FF2B5EF4-FFF2-40B4-BE49-F238E27FC236}">
                <a16:creationId xmlns:a16="http://schemas.microsoft.com/office/drawing/2014/main" id="{4FE096BB-FFB2-0F1B-5673-413897063518}"/>
              </a:ext>
            </a:extLst>
          </p:cNvPr>
          <p:cNvSpPr txBox="1"/>
          <p:nvPr/>
        </p:nvSpPr>
        <p:spPr>
          <a:xfrm>
            <a:off x="8449165" y="3112943"/>
            <a:ext cx="4786544" cy="1046440"/>
          </a:xfrm>
          <a:prstGeom prst="rect">
            <a:avLst/>
          </a:prstGeom>
          <a:noFill/>
        </p:spPr>
        <p:txBody>
          <a:bodyPr wrap="square" rtlCol="0">
            <a:spAutoFit/>
          </a:bodyPr>
          <a:lstStyle/>
          <a:p>
            <a:r>
              <a:rPr lang="en-US" sz="44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INTRODUCTION</a:t>
            </a:r>
          </a:p>
          <a:p>
            <a:endParaRPr lang="en-US" dirty="0"/>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8449165" y="3838575"/>
            <a:ext cx="37428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BA6885C-42A7-76C2-656A-CA53B6F4C11D}"/>
              </a:ext>
            </a:extLst>
          </p:cNvPr>
          <p:cNvSpPr txBox="1">
            <a:spLocks/>
          </p:cNvSpPr>
          <p:nvPr/>
        </p:nvSpPr>
        <p:spPr>
          <a:xfrm>
            <a:off x="223471" y="2554299"/>
            <a:ext cx="6112674" cy="430370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None/>
            </a:pPr>
            <a:endParaRPr lang="en-IN" sz="1900" b="1"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sz="1900" spc="3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HR analytics involves the collection and analysis of HR-related data, including employee data, performance metrics, and other relevant data points. </a:t>
            </a:r>
          </a:p>
          <a:p>
            <a:pPr marL="0" indent="0">
              <a:buNone/>
            </a:pPr>
            <a:endParaRPr lang="en-US" sz="1900" spc="3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r>
              <a:rPr lang="en-US" sz="1900" spc="3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By using advanced analytical tools and techniques, HR analytics provides valuable insights into HR processes and trends, enabling organizations to make more informed decisions about their employees and improve overall performance.</a:t>
            </a:r>
            <a:endParaRPr lang="en-IN" sz="1900" spc="3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IN" sz="2000" dirty="0">
              <a:solidFill>
                <a:schemeClr val="bg1"/>
              </a:solidFill>
              <a:latin typeface="Century Gothic" panose="020B0502020202020204" pitchFamily="34" charset="0"/>
            </a:endParaRPr>
          </a:p>
        </p:txBody>
      </p:sp>
      <p:pic>
        <p:nvPicPr>
          <p:cNvPr id="10" name="Picture Placeholder 9">
            <a:extLst>
              <a:ext uri="{FF2B5EF4-FFF2-40B4-BE49-F238E27FC236}">
                <a16:creationId xmlns:a16="http://schemas.microsoft.com/office/drawing/2014/main" id="{4D404920-EF11-52B6-4934-ACEBAE14557E}"/>
              </a:ext>
            </a:extLst>
          </p:cNvPr>
          <p:cNvPicPr>
            <a:picLocks noGrp="1" noChangeAspect="1"/>
          </p:cNvPicPr>
          <p:nvPr>
            <p:ph type="pic" sz="quarter" idx="10"/>
          </p:nvPr>
        </p:nvPicPr>
        <p:blipFill>
          <a:blip r:embed="rId3"/>
          <a:srcRect l="7297" r="7297"/>
          <a:stretch>
            <a:fillRect/>
          </a:stretch>
        </p:blipFill>
        <p:spPr>
          <a:xfrm>
            <a:off x="4629150" y="107950"/>
            <a:ext cx="3160713" cy="3233738"/>
          </a:xfrm>
        </p:spPr>
      </p:pic>
    </p:spTree>
    <p:extLst>
      <p:ext uri="{BB962C8B-B14F-4D97-AF65-F5344CB8AC3E}">
        <p14:creationId xmlns:p14="http://schemas.microsoft.com/office/powerpoint/2010/main" val="256395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 name="TextBox 12">
            <a:extLst>
              <a:ext uri="{FF2B5EF4-FFF2-40B4-BE49-F238E27FC236}">
                <a16:creationId xmlns:a16="http://schemas.microsoft.com/office/drawing/2014/main" id="{4FE096BB-FFB2-0F1B-5673-413897063518}"/>
              </a:ext>
            </a:extLst>
          </p:cNvPr>
          <p:cNvSpPr txBox="1"/>
          <p:nvPr/>
        </p:nvSpPr>
        <p:spPr>
          <a:xfrm>
            <a:off x="7405456" y="3112943"/>
            <a:ext cx="4786544" cy="1723549"/>
          </a:xfrm>
          <a:prstGeom prst="rect">
            <a:avLst/>
          </a:prstGeom>
          <a:noFill/>
        </p:spPr>
        <p:txBody>
          <a:bodyPr wrap="square" rtlCol="0">
            <a:spAutoFit/>
          </a:bodyPr>
          <a:lstStyle/>
          <a:p>
            <a:r>
              <a:rPr lang="en-US" sz="40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PROBLEM STATEMENT</a:t>
            </a:r>
          </a:p>
          <a:p>
            <a:endParaRPr lang="en-US" sz="4400" b="1" u="sng"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509164" y="3838575"/>
            <a:ext cx="468283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BA6885C-42A7-76C2-656A-CA53B6F4C11D}"/>
              </a:ext>
            </a:extLst>
          </p:cNvPr>
          <p:cNvSpPr txBox="1">
            <a:spLocks/>
          </p:cNvSpPr>
          <p:nvPr/>
        </p:nvSpPr>
        <p:spPr>
          <a:xfrm>
            <a:off x="269656" y="939799"/>
            <a:ext cx="5931120" cy="497840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None/>
            </a:pPr>
            <a:endParaRPr lang="en-IN" sz="19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Average attrition rate for all Departments</a:t>
            </a: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Average hourly rate of All Job Roles </a:t>
            </a: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Attrition rate Vs Monthly Income stats </a:t>
            </a: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Average working years for each Department</a:t>
            </a: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Job role Vs Work life balance</a:t>
            </a:r>
          </a:p>
          <a:p>
            <a:pPr>
              <a:lnSpc>
                <a:spcPct val="200000"/>
              </a:lnSpc>
            </a:pPr>
            <a:r>
              <a:rPr lang="en-IN" sz="20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Attrition rate Vs Years Since last promotion</a:t>
            </a:r>
          </a:p>
          <a:p>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3629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3" name="TextBox 12">
            <a:extLst>
              <a:ext uri="{FF2B5EF4-FFF2-40B4-BE49-F238E27FC236}">
                <a16:creationId xmlns:a16="http://schemas.microsoft.com/office/drawing/2014/main" id="{4FE096BB-FFB2-0F1B-5673-413897063518}"/>
              </a:ext>
            </a:extLst>
          </p:cNvPr>
          <p:cNvSpPr txBox="1"/>
          <p:nvPr/>
        </p:nvSpPr>
        <p:spPr>
          <a:xfrm>
            <a:off x="7442400" y="3131416"/>
            <a:ext cx="5322253" cy="984885"/>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BUSINESS OBJECTIVES</a:t>
            </a:r>
          </a:p>
          <a:p>
            <a:endParaRPr lang="en-US" dirty="0"/>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509164" y="3838575"/>
            <a:ext cx="468283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BA6885C-42A7-76C2-656A-CA53B6F4C11D}"/>
              </a:ext>
            </a:extLst>
          </p:cNvPr>
          <p:cNvSpPr txBox="1">
            <a:spLocks/>
          </p:cNvSpPr>
          <p:nvPr/>
        </p:nvSpPr>
        <p:spPr>
          <a:xfrm>
            <a:off x="100225" y="939799"/>
            <a:ext cx="5931120" cy="497840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None/>
            </a:pPr>
            <a:endParaRPr lang="en-IN" sz="19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just">
              <a:buFont typeface="Arial" pitchFamily="34" charset="0"/>
              <a:buNone/>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aim of this project is to analyze employee retention and attrition rates with the organization and provide insights to the HR team for developing effective retention strategies. Through data analysis and visualizations, we will identify factors that contribute to :</a:t>
            </a:r>
          </a:p>
          <a:p>
            <a:pPr marL="0" indent="0" algn="just">
              <a:buFont typeface="Arial" pitchFamily="34" charset="0"/>
              <a:buNone/>
            </a:pPr>
            <a:endPar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algn="just">
              <a:buFont typeface="Wingdings" panose="05000000000000000000" pitchFamily="2" charset="2"/>
              <a:buChar char="ü"/>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Employee turnover and attrition.</a:t>
            </a:r>
          </a:p>
          <a:p>
            <a:pPr algn="just">
              <a:buFont typeface="Wingdings" panose="05000000000000000000" pitchFamily="2" charset="2"/>
              <a:buChar char="ü"/>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Evaluate the effectiveness of existing retention strategies. </a:t>
            </a:r>
          </a:p>
          <a:p>
            <a:pPr algn="just">
              <a:buFont typeface="Wingdings" panose="05000000000000000000" pitchFamily="2" charset="2"/>
              <a:buChar char="ü"/>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 verify the satisfaction level of employee in the organization.</a:t>
            </a:r>
          </a:p>
          <a:p>
            <a:pPr algn="just">
              <a:buFont typeface="Wingdings" panose="05000000000000000000" pitchFamily="2" charset="2"/>
              <a:buChar char="ü"/>
            </a:pPr>
            <a:r>
              <a:rPr lang="en-US" sz="2000" dirty="0">
                <a:solidFill>
                  <a:schemeClr val="tx2">
                    <a:lumMod val="50000"/>
                  </a:schemeClr>
                </a:solidFill>
                <a:latin typeface="Calibri Light" panose="020F0302020204030204" pitchFamily="34" charset="0"/>
                <a:ea typeface="Calibri Light" panose="020F0302020204030204" pitchFamily="34" charset="0"/>
                <a:cs typeface="Calibri Light" panose="020F0302020204030204" pitchFamily="34" charset="0"/>
              </a:rPr>
              <a:t>Provide recommendations to improve employee retention.</a:t>
            </a:r>
          </a:p>
          <a:p>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5837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E096BB-FFB2-0F1B-5673-413897063518}"/>
              </a:ext>
            </a:extLst>
          </p:cNvPr>
          <p:cNvSpPr txBox="1"/>
          <p:nvPr/>
        </p:nvSpPr>
        <p:spPr>
          <a:xfrm>
            <a:off x="7189455" y="824152"/>
            <a:ext cx="5322253" cy="1292662"/>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1  </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AVERAGE ATTRITION % FOR ALL DEPARTMENTS </a:t>
            </a:r>
          </a:p>
          <a:p>
            <a:endParaRPr lang="en-US" dirty="0"/>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886867"/>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48246A-1FD8-7DF9-BFE1-A580C4702A45}"/>
              </a:ext>
            </a:extLst>
          </p:cNvPr>
          <p:cNvPicPr>
            <a:picLocks noChangeAspect="1"/>
          </p:cNvPicPr>
          <p:nvPr/>
        </p:nvPicPr>
        <p:blipFill rotWithShape="1">
          <a:blip r:embed="rId3"/>
          <a:srcRect l="2932" t="34038" r="73314" b="35715"/>
          <a:stretch/>
        </p:blipFill>
        <p:spPr>
          <a:xfrm>
            <a:off x="432002" y="2116814"/>
            <a:ext cx="5322254" cy="4351791"/>
          </a:xfrm>
          <a:prstGeom prst="rect">
            <a:avLst/>
          </a:prstGeom>
          <a:solidFill>
            <a:sysClr val="window" lastClr="FFFFFF"/>
          </a:solidFill>
          <a:ln w="12700" cap="flat" cmpd="sng" algn="ctr">
            <a:solidFill>
              <a:srgbClr val="FFC000"/>
            </a:solidFill>
            <a:prstDash val="solid"/>
            <a:miter lim="800000"/>
          </a:ln>
          <a:effectLst/>
        </p:spPr>
      </p:pic>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pic>
        <p:nvPicPr>
          <p:cNvPr id="4" name="Picture 3">
            <a:extLst>
              <a:ext uri="{FF2B5EF4-FFF2-40B4-BE49-F238E27FC236}">
                <a16:creationId xmlns:a16="http://schemas.microsoft.com/office/drawing/2014/main" id="{C44B4539-3D94-1955-B6D4-73972AA6E7AC}"/>
              </a:ext>
            </a:extLst>
          </p:cNvPr>
          <p:cNvPicPr>
            <a:picLocks noChangeAspect="1"/>
          </p:cNvPicPr>
          <p:nvPr/>
        </p:nvPicPr>
        <p:blipFill>
          <a:blip r:embed="rId4"/>
          <a:stretch>
            <a:fillRect/>
          </a:stretch>
        </p:blipFill>
        <p:spPr>
          <a:xfrm>
            <a:off x="432001" y="772247"/>
            <a:ext cx="5322253" cy="1145623"/>
          </a:xfrm>
          <a:prstGeom prst="rect">
            <a:avLst/>
          </a:prstGeom>
        </p:spPr>
      </p:pic>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7450027" y="1755540"/>
            <a:ext cx="4481400" cy="4683759"/>
          </a:xfrm>
          <a:prstGeom prst="rect">
            <a:avLst/>
          </a:prstGeom>
        </p:spPr>
        <p:txBody>
          <a:bodyPr>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None/>
            </a:pPr>
            <a:endParaRPr lang="en-IN" sz="19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buNone/>
            </a:pPr>
            <a:r>
              <a:rPr lang="en-IN" sz="38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p>
          <a:p>
            <a:pPr algn="ctr"/>
            <a:endParaRPr lang="en-IN"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algn="just"/>
            <a:r>
              <a:rPr lang="en-US"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We can clearly say that attrition rate of employees for every department is almost similar.</a:t>
            </a:r>
          </a:p>
          <a:p>
            <a:pPr algn="just"/>
            <a:r>
              <a:rPr lang="en-US"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This indicates that attrition rate of employees does not depends on department. </a:t>
            </a:r>
          </a:p>
          <a:p>
            <a:pPr algn="just"/>
            <a:r>
              <a:rPr lang="en-US"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Irrespective of the department the general attrition rate is 50% of employees are leaving the company</a:t>
            </a:r>
            <a:endParaRPr lang="en-IN"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buNone/>
            </a:pPr>
            <a:endParaRPr lang="en-US" sz="29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buNone/>
            </a:pPr>
            <a:r>
              <a:rPr lang="en-US" sz="38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SUGGESTIONS</a:t>
            </a:r>
          </a:p>
          <a:p>
            <a:pPr marL="0" indent="0" algn="ctr">
              <a:buNone/>
            </a:pPr>
            <a:endParaRPr lang="en-US" sz="29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algn="just"/>
            <a:r>
              <a:rPr lang="en-US"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This calculation and visualization  indicates that we must make strong strategies to minimize attrition rate.</a:t>
            </a:r>
          </a:p>
          <a:p>
            <a:pPr algn="just"/>
            <a:r>
              <a:rPr lang="en-US"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Improve our company’s Employee retention so that we can balance the company’s growth and right talent.</a:t>
            </a:r>
            <a:endParaRPr lang="en-IN" sz="3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IN"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5111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E096BB-FFB2-0F1B-5673-413897063518}"/>
              </a:ext>
            </a:extLst>
          </p:cNvPr>
          <p:cNvSpPr txBox="1"/>
          <p:nvPr/>
        </p:nvSpPr>
        <p:spPr>
          <a:xfrm>
            <a:off x="7189455" y="405476"/>
            <a:ext cx="5322253" cy="1600438"/>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2  </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AVERAGE HOURLY RATE OF all Job Roles </a:t>
            </a:r>
          </a:p>
          <a:p>
            <a:endPar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p:txBody>
      </p:sp>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6757008" y="1361193"/>
            <a:ext cx="5322252" cy="4837765"/>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None/>
            </a:pPr>
            <a:endParaRPr lang="en-IN" sz="37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buNone/>
            </a:pPr>
            <a:r>
              <a:rPr lang="en-IN" sz="48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p>
          <a:p>
            <a:pPr algn="just">
              <a:lnSpc>
                <a:spcPct val="150000"/>
              </a:lnSpc>
            </a:pPr>
            <a:r>
              <a:rPr lang="en-IN"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Average hourly rate means the rate used in calculating premium pay. This rate is determined by taking the average of earnings including wage rate,  and shift premium for all hours worked in the payroll week.</a:t>
            </a:r>
          </a:p>
          <a:p>
            <a:pPr algn="just">
              <a:lnSpc>
                <a:spcPct val="150000"/>
              </a:lnSpc>
            </a:pP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Among 50,000 number of employees 25059 are males and  24941 are females.</a:t>
            </a:r>
          </a:p>
          <a:p>
            <a:pPr algn="just">
              <a:lnSpc>
                <a:spcPct val="150000"/>
              </a:lnSpc>
            </a:pP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Healthcare Representative has the highest avg. hourly rate of all Job Roles.</a:t>
            </a:r>
          </a:p>
          <a:p>
            <a:pPr algn="just">
              <a:lnSpc>
                <a:spcPct val="150000"/>
              </a:lnSpc>
            </a:pP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Developer has the Lowest avg. hourly rate of all Job Roles.</a:t>
            </a:r>
          </a:p>
          <a:p>
            <a:pPr algn="ctr">
              <a:lnSpc>
                <a:spcPct val="150000"/>
              </a:lnSpc>
            </a:pPr>
            <a:endParaRPr lang="en-US" sz="4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lnSpc>
                <a:spcPct val="150000"/>
              </a:lnSpc>
              <a:buNone/>
            </a:pPr>
            <a:r>
              <a:rPr lang="en-US" sz="48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SUGGESTION</a:t>
            </a:r>
          </a:p>
          <a:p>
            <a:pPr algn="just">
              <a:lnSpc>
                <a:spcPct val="150000"/>
              </a:lnSpc>
            </a:pP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On  considering  new skills or certifications relevant to the field, gaining more experience and targeting higher-paying clients or projects and by improving efficiency and productivity can contribute to higher earnings and can increase average hourly rate.</a:t>
            </a:r>
          </a:p>
          <a:p>
            <a:pPr algn="just">
              <a:lnSpc>
                <a:spcPct val="150000"/>
              </a:lnSpc>
            </a:pPr>
            <a:r>
              <a:rPr lang="en-US" sz="4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By increasing  average income, focusing on career development with regular Performance appraisals and  assured raise, continuous upskilling by regular training and development  programs- which enhances the motivation and increases the hygiene factors of the organization . Overall , it will improves the average rate automatically.</a:t>
            </a:r>
          </a:p>
          <a:p>
            <a:endParaRPr lang="en-IN" sz="2000" dirty="0">
              <a:solidFill>
                <a:schemeClr val="bg1"/>
              </a:solidFill>
              <a:latin typeface="Century Gothic" panose="020B0502020202020204" pitchFamily="34" charset="0"/>
            </a:endParaRPr>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468191"/>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pic>
        <p:nvPicPr>
          <p:cNvPr id="6" name="Picture 5">
            <a:extLst>
              <a:ext uri="{FF2B5EF4-FFF2-40B4-BE49-F238E27FC236}">
                <a16:creationId xmlns:a16="http://schemas.microsoft.com/office/drawing/2014/main" id="{212434AA-3636-4738-D69B-8B7A24F3E80B}"/>
              </a:ext>
            </a:extLst>
          </p:cNvPr>
          <p:cNvPicPr>
            <a:picLocks noChangeAspect="1"/>
          </p:cNvPicPr>
          <p:nvPr/>
        </p:nvPicPr>
        <p:blipFill rotWithShape="1">
          <a:blip r:embed="rId3"/>
          <a:srcRect l="4404" t="67799" r="75742" b="12761"/>
          <a:stretch/>
        </p:blipFill>
        <p:spPr>
          <a:xfrm>
            <a:off x="432001" y="2417448"/>
            <a:ext cx="5322253" cy="3425087"/>
          </a:xfrm>
          <a:prstGeom prst="rect">
            <a:avLst/>
          </a:prstGeom>
        </p:spPr>
      </p:pic>
      <p:pic>
        <p:nvPicPr>
          <p:cNvPr id="7" name="Picture 6">
            <a:extLst>
              <a:ext uri="{FF2B5EF4-FFF2-40B4-BE49-F238E27FC236}">
                <a16:creationId xmlns:a16="http://schemas.microsoft.com/office/drawing/2014/main" id="{16E4BF42-FA2F-93C9-517E-5B3D812E72A6}"/>
              </a:ext>
            </a:extLst>
          </p:cNvPr>
          <p:cNvPicPr>
            <a:picLocks noChangeAspect="1"/>
          </p:cNvPicPr>
          <p:nvPr/>
        </p:nvPicPr>
        <p:blipFill rotWithShape="1">
          <a:blip r:embed="rId4"/>
          <a:srcRect l="1581"/>
          <a:stretch/>
        </p:blipFill>
        <p:spPr>
          <a:xfrm>
            <a:off x="432001" y="1015465"/>
            <a:ext cx="5322253" cy="990449"/>
          </a:xfrm>
          <a:prstGeom prst="rect">
            <a:avLst/>
          </a:prstGeom>
        </p:spPr>
      </p:pic>
    </p:spTree>
    <p:extLst>
      <p:ext uri="{BB962C8B-B14F-4D97-AF65-F5344CB8AC3E}">
        <p14:creationId xmlns:p14="http://schemas.microsoft.com/office/powerpoint/2010/main" val="324235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7D842E-CE88-A43E-2476-16E5BB020391}"/>
              </a:ext>
            </a:extLst>
          </p:cNvPr>
          <p:cNvPicPr>
            <a:picLocks noChangeAspect="1"/>
          </p:cNvPicPr>
          <p:nvPr/>
        </p:nvPicPr>
        <p:blipFill rotWithShape="1">
          <a:blip r:embed="rId3"/>
          <a:srcRect l="738" r="-1"/>
          <a:stretch/>
        </p:blipFill>
        <p:spPr>
          <a:xfrm>
            <a:off x="432001" y="2646947"/>
            <a:ext cx="5309710" cy="3661675"/>
          </a:xfrm>
          <a:prstGeom prst="rect">
            <a:avLst/>
          </a:prstGeom>
          <a:ln w="25400">
            <a:solidFill>
              <a:schemeClr val="bg1"/>
            </a:solidFill>
          </a:ln>
        </p:spPr>
      </p:pic>
      <p:pic>
        <p:nvPicPr>
          <p:cNvPr id="4" name="Picture 3">
            <a:extLst>
              <a:ext uri="{FF2B5EF4-FFF2-40B4-BE49-F238E27FC236}">
                <a16:creationId xmlns:a16="http://schemas.microsoft.com/office/drawing/2014/main" id="{94BF81A1-EFE7-12C3-945C-EF0277537EBF}"/>
              </a:ext>
            </a:extLst>
          </p:cNvPr>
          <p:cNvPicPr>
            <a:picLocks noChangeAspect="1"/>
          </p:cNvPicPr>
          <p:nvPr/>
        </p:nvPicPr>
        <p:blipFill>
          <a:blip r:embed="rId4"/>
          <a:stretch>
            <a:fillRect/>
          </a:stretch>
        </p:blipFill>
        <p:spPr>
          <a:xfrm>
            <a:off x="432001" y="1015465"/>
            <a:ext cx="5309711" cy="1294598"/>
          </a:xfrm>
          <a:prstGeom prst="rect">
            <a:avLst/>
          </a:prstGeom>
        </p:spPr>
      </p:pic>
      <p:sp>
        <p:nvSpPr>
          <p:cNvPr id="13" name="TextBox 12">
            <a:extLst>
              <a:ext uri="{FF2B5EF4-FFF2-40B4-BE49-F238E27FC236}">
                <a16:creationId xmlns:a16="http://schemas.microsoft.com/office/drawing/2014/main" id="{4FE096BB-FFB2-0F1B-5673-413897063518}"/>
              </a:ext>
            </a:extLst>
          </p:cNvPr>
          <p:cNvSpPr txBox="1"/>
          <p:nvPr/>
        </p:nvSpPr>
        <p:spPr>
          <a:xfrm>
            <a:off x="7189455" y="405476"/>
            <a:ext cx="5322253" cy="1600438"/>
          </a:xfrm>
          <a:prstGeom prst="rect">
            <a:avLst/>
          </a:prstGeom>
          <a:noFill/>
        </p:spPr>
        <p:txBody>
          <a:bodyPr wrap="square" rtlCol="0">
            <a:spAutoFit/>
          </a:bodyPr>
          <a:lstStyle/>
          <a:p>
            <a:r>
              <a:rPr lang="en-US" sz="4000" b="1" dirty="0">
                <a:solidFill>
                  <a:schemeClr val="bg1">
                    <a:lumMod val="95000"/>
                  </a:schemeClr>
                </a:solidFill>
                <a:latin typeface="Calibri Light" panose="020F0302020204030204" pitchFamily="34" charset="0"/>
                <a:ea typeface="Calibri Light" panose="020F0302020204030204" pitchFamily="34" charset="0"/>
                <a:cs typeface="Calibri Light" panose="020F0302020204030204" pitchFamily="34" charset="0"/>
              </a:rPr>
              <a:t>KPI – 3  </a:t>
            </a:r>
          </a:p>
          <a:p>
            <a:r>
              <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Attrition % vs Monthly Income stats </a:t>
            </a:r>
          </a:p>
          <a:p>
            <a:endParaRPr lang="en-IN"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p:txBody>
      </p:sp>
      <p:sp>
        <p:nvSpPr>
          <p:cNvPr id="5" name="Content Placeholder 2">
            <a:extLst>
              <a:ext uri="{FF2B5EF4-FFF2-40B4-BE49-F238E27FC236}">
                <a16:creationId xmlns:a16="http://schemas.microsoft.com/office/drawing/2014/main" id="{2B9F5E50-A748-7310-14BE-5AB80527C0BA}"/>
              </a:ext>
            </a:extLst>
          </p:cNvPr>
          <p:cNvSpPr txBox="1">
            <a:spLocks/>
          </p:cNvSpPr>
          <p:nvPr/>
        </p:nvSpPr>
        <p:spPr>
          <a:xfrm>
            <a:off x="6879372" y="1665565"/>
            <a:ext cx="5140187" cy="4837765"/>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2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OBSERVATION</a:t>
            </a:r>
            <a:endParaRPr lang="en-IN"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attrition rates across departments seem relatively close, hovering around 50%. The highest attrition rate belongs to the Research &amp; Development department at 51.21%, while Hardware stands with the lowest at 49.44%</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There's minimal disparity in attrition rates among these departments.</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average monthly income varies slightly across departments, with values ranging from 25000 to 26000.</a:t>
            </a:r>
          </a:p>
          <a:p>
            <a:pPr marL="0" indent="0" algn="just">
              <a:buNone/>
            </a:pPr>
            <a:endPar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0" indent="0" algn="ctr">
              <a:lnSpc>
                <a:spcPct val="150000"/>
              </a:lnSpc>
              <a:buNone/>
            </a:pPr>
            <a:r>
              <a:rPr lang="en-US" sz="2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SUGGESTION</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Explore non-income-related factors impacting attrition, such as job satisfaction or growth opportunities.</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Investigate the reasons behind slight disparity in avg monthly incomes among department , assessing whether if affects job satisfaction and employee retention. </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Collect feedback through exit interviews or surveys to comprehend the reasons behind employees leaving.</a:t>
            </a:r>
          </a:p>
          <a:p>
            <a:pPr algn="just">
              <a:lnSpc>
                <a:spcPct val="150000"/>
              </a:lnSpc>
            </a:pPr>
            <a:r>
              <a:rPr lang="en-US" sz="22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Provide opportunity for career growth and development to motivate employees to stay. </a:t>
            </a:r>
          </a:p>
          <a:p>
            <a:pPr marL="342900" indent="-342900" algn="just">
              <a:lnSpc>
                <a:spcPct val="150000"/>
              </a:lnSpc>
              <a:buFont typeface="Courier New" panose="02070309020205020404" pitchFamily="49" charset="0"/>
              <a:buChar char="o"/>
            </a:pPr>
            <a:endParaRPr lang="en-US" sz="2000" dirty="0">
              <a:latin typeface="Century Gothic" panose="020B0502020202020204" pitchFamily="34" charset="0"/>
            </a:endParaRPr>
          </a:p>
          <a:p>
            <a:endParaRPr lang="en-IN" sz="2000" dirty="0">
              <a:solidFill>
                <a:schemeClr val="bg1"/>
              </a:solidFill>
              <a:latin typeface="Century Gothic" panose="020B0502020202020204" pitchFamily="34" charset="0"/>
            </a:endParaRPr>
          </a:p>
        </p:txBody>
      </p:sp>
      <p:sp>
        <p:nvSpPr>
          <p:cNvPr id="11" name="Rectangle 10">
            <a:extLst>
              <a:ext uri="{FF2B5EF4-FFF2-40B4-BE49-F238E27FC236}">
                <a16:creationId xmlns:a16="http://schemas.microsoft.com/office/drawing/2014/main" id="{7B59F40A-3346-758C-A5C2-FD48B7DF8C71}"/>
              </a:ext>
            </a:extLst>
          </p:cNvPr>
          <p:cNvSpPr/>
          <p:nvPr/>
        </p:nvSpPr>
        <p:spPr>
          <a:xfrm>
            <a:off x="10602466" y="6308622"/>
            <a:ext cx="1157533" cy="439019"/>
          </a:xfrm>
          <a:prstGeom prst="rect">
            <a:avLst/>
          </a:prstGeom>
          <a:solidFill>
            <a:srgbClr val="2F5476"/>
          </a:solidFill>
          <a:ln>
            <a:noFill/>
          </a:ln>
          <a:effectLst>
            <a:outerShdw blurRad="330200" dist="304800" dir="5400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15" name="Straight Connector 14">
            <a:extLst>
              <a:ext uri="{FF2B5EF4-FFF2-40B4-BE49-F238E27FC236}">
                <a16:creationId xmlns:a16="http://schemas.microsoft.com/office/drawing/2014/main" id="{B349C000-9687-59B7-5675-4387C0E0367B}"/>
              </a:ext>
            </a:extLst>
          </p:cNvPr>
          <p:cNvCxnSpPr>
            <a:cxnSpLocks/>
          </p:cNvCxnSpPr>
          <p:nvPr/>
        </p:nvCxnSpPr>
        <p:spPr>
          <a:xfrm flipH="1">
            <a:off x="7189455" y="1468191"/>
            <a:ext cx="50025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5C722BD-BE0A-211B-0E77-3061729C3AD4}"/>
              </a:ext>
            </a:extLst>
          </p:cNvPr>
          <p:cNvSpPr txBox="1">
            <a:spLocks/>
          </p:cNvSpPr>
          <p:nvPr/>
        </p:nvSpPr>
        <p:spPr>
          <a:xfrm>
            <a:off x="1226468" y="195403"/>
            <a:ext cx="3412910" cy="6667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000" b="1" u="sng"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SQL query for the following KPI</a:t>
            </a:r>
          </a:p>
        </p:txBody>
      </p:sp>
    </p:spTree>
    <p:extLst>
      <p:ext uri="{BB962C8B-B14F-4D97-AF65-F5344CB8AC3E}">
        <p14:creationId xmlns:p14="http://schemas.microsoft.com/office/powerpoint/2010/main" val="366627893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206</TotalTime>
  <Words>1247</Words>
  <Application>Microsoft Office PowerPoint</Application>
  <PresentationFormat>Widescreen</PresentationFormat>
  <Paragraphs>146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Century Gothic</vt:lpstr>
      <vt:lpstr>Corbel</vt:lpstr>
      <vt:lpstr>Courier New</vt:lpstr>
      <vt:lpstr>Wingdings</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Sharvi Chaudhari</dc:creator>
  <cp:lastModifiedBy>sharvi chaudhari</cp:lastModifiedBy>
  <cp:revision>1</cp:revision>
  <dcterms:created xsi:type="dcterms:W3CDTF">2023-12-13T17:12:03Z</dcterms:created>
  <dcterms:modified xsi:type="dcterms:W3CDTF">2023-12-14T18:52:13Z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